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2"/>
  </p:notesMasterIdLst>
  <p:handoutMasterIdLst>
    <p:handoutMasterId r:id="rId43"/>
  </p:handoutMasterIdLst>
  <p:sldIdLst>
    <p:sldId id="257" r:id="rId5"/>
    <p:sldId id="3617" r:id="rId6"/>
    <p:sldId id="3618" r:id="rId7"/>
    <p:sldId id="3684" r:id="rId8"/>
    <p:sldId id="3685" r:id="rId9"/>
    <p:sldId id="3663" r:id="rId10"/>
    <p:sldId id="3686" r:id="rId11"/>
    <p:sldId id="3687" r:id="rId12"/>
    <p:sldId id="3664" r:id="rId13"/>
    <p:sldId id="3669" r:id="rId14"/>
    <p:sldId id="3674" r:id="rId15"/>
    <p:sldId id="3677" r:id="rId16"/>
    <p:sldId id="3688" r:id="rId17"/>
    <p:sldId id="3689" r:id="rId18"/>
    <p:sldId id="3658" r:id="rId19"/>
    <p:sldId id="3651" r:id="rId20"/>
    <p:sldId id="3649" r:id="rId21"/>
    <p:sldId id="3650" r:id="rId22"/>
    <p:sldId id="3652" r:id="rId23"/>
    <p:sldId id="3653" r:id="rId24"/>
    <p:sldId id="3654" r:id="rId25"/>
    <p:sldId id="3656" r:id="rId26"/>
    <p:sldId id="3661" r:id="rId27"/>
    <p:sldId id="3666" r:id="rId28"/>
    <p:sldId id="3678" r:id="rId29"/>
    <p:sldId id="3644" r:id="rId30"/>
    <p:sldId id="3660" r:id="rId31"/>
    <p:sldId id="3646" r:id="rId32"/>
    <p:sldId id="3680" r:id="rId33"/>
    <p:sldId id="3648" r:id="rId34"/>
    <p:sldId id="3645" r:id="rId35"/>
    <p:sldId id="3647" r:id="rId36"/>
    <p:sldId id="3681" r:id="rId37"/>
    <p:sldId id="3667" r:id="rId38"/>
    <p:sldId id="3631" r:id="rId39"/>
    <p:sldId id="3690" r:id="rId40"/>
    <p:sldId id="259" r:id="rId41"/>
  </p:sldIdLst>
  <p:sldSz cx="9144000" cy="5143500" type="screen16x9"/>
  <p:notesSz cx="6858000" cy="9144000"/>
  <p:defaultTextStyle>
    <a:defPPr>
      <a:defRPr lang="en-AU"/>
    </a:defPPr>
    <a:lvl1pPr algn="l" rtl="0" eaLnBrk="0" fontAlgn="base" hangingPunct="0">
      <a:spcBef>
        <a:spcPct val="0"/>
      </a:spcBef>
      <a:spcAft>
        <a:spcPct val="0"/>
      </a:spcAft>
      <a:defRPr sz="24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sz="2400"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sz="2400"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0F9842D-2CE1-2935-F1EF-0CE7282A1BC2}" name="Georgina Garner" initials="GG" userId="S::Georgina.Garner@education.vic.gov.au::7ff3327b-0d08-4085-85f1-001ffb6700d6" providerId="AD"/>
  <p188:author id="{654CB23D-2E37-5932-13ED-8AF2E4C7F671}" name="Rikki Borg" initials="RB" userId="S::Rikki.Borg@education.vic.gov.au::5353e651-f972-4caa-b64e-0d1428d072b9" providerId="AD"/>
  <p188:author id="{EE3FFD57-942C-B401-420B-59695279CAB9}" name="Pamela Smithers" initials="PS" userId="Pamela Smithers" providerId="None"/>
  <p188:author id="{1E1773CC-7FA3-C256-3E82-D328775647CA}" name="Michael MacNeill" initials="MM" userId="S::Michael.MacNeill@education.vic.gov.au::4eb8b3aa-4223-4033-8ec4-88673345d29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a:srgbClr val="004C64"/>
    <a:srgbClr val="C2F0FF"/>
    <a:srgbClr val="FBBE81"/>
    <a:srgbClr val="0099E3"/>
    <a:srgbClr val="003D58"/>
    <a:srgbClr val="0099CC"/>
    <a:srgbClr val="306278"/>
    <a:srgbClr val="468EAE"/>
    <a:srgbClr val="6465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B91D63-DE48-4FC9-93D5-132A140C0A67}" v="9" dt="2024-09-11T22:23:29.3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84" autoAdjust="0"/>
    <p:restoredTop sz="80521" autoAdjust="0"/>
  </p:normalViewPr>
  <p:slideViewPr>
    <p:cSldViewPr snapToGrid="0">
      <p:cViewPr varScale="1">
        <p:scale>
          <a:sx n="132" d="100"/>
          <a:sy n="132" d="100"/>
        </p:scale>
        <p:origin x="144" y="774"/>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diagrams/_rels/data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jpeg"/><Relationship Id="rId4" Type="http://schemas.openxmlformats.org/officeDocument/2006/relationships/image" Target="../media/image26.jpeg"/></Relationships>
</file>

<file path=ppt/diagrams/_rels/data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jpeg"/><Relationship Id="rId4" Type="http://schemas.openxmlformats.org/officeDocument/2006/relationships/image" Target="../media/image14.png"/></Relationships>
</file>

<file path=ppt/diagrams/_rels/data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jpeg"/><Relationship Id="rId4" Type="http://schemas.openxmlformats.org/officeDocument/2006/relationships/image" Target="../media/image18.jpeg"/></Relationships>
</file>

<file path=ppt/diagrams/_rels/data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image" Target="../media/image19.png"/><Relationship Id="rId4" Type="http://schemas.openxmlformats.org/officeDocument/2006/relationships/image" Target="../media/image22.png"/></Relationships>
</file>

<file path=ppt/diagrams/_rels/drawing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jpeg"/><Relationship Id="rId4" Type="http://schemas.openxmlformats.org/officeDocument/2006/relationships/image" Target="../media/image26.jpeg"/></Relationships>
</file>

<file path=ppt/diagrams/_rels/drawing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jpeg"/><Relationship Id="rId4" Type="http://schemas.openxmlformats.org/officeDocument/2006/relationships/image" Target="../media/image14.png"/></Relationships>
</file>

<file path=ppt/diagrams/_rels/drawing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jpeg"/><Relationship Id="rId4" Type="http://schemas.openxmlformats.org/officeDocument/2006/relationships/image" Target="../media/image18.jpeg"/></Relationships>
</file>

<file path=ppt/diagrams/_rels/drawing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image" Target="../media/image19.png"/><Relationship Id="rId4" Type="http://schemas.openxmlformats.org/officeDocument/2006/relationships/image" Target="../media/image2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1CC8D5-81D1-45E9-89B0-EDDA5DAAB634}"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en-AU"/>
        </a:p>
      </dgm:t>
    </dgm:pt>
    <dgm:pt modelId="{C297F8D1-D406-472D-B2E7-769ED3BE74F5}">
      <dgm:prSet phldrT="[Text]"/>
      <dgm:spPr/>
      <dgm:t>
        <a:bodyPr/>
        <a:lstStyle/>
        <a:p>
          <a:r>
            <a:rPr lang="en-AU" dirty="0"/>
            <a:t>Strands</a:t>
          </a:r>
        </a:p>
      </dgm:t>
    </dgm:pt>
    <dgm:pt modelId="{33F017A7-D3EE-45B5-AC4E-14A841F318B4}" type="parTrans" cxnId="{4A3D1F60-44A1-4139-B0A3-C569834F2D54}">
      <dgm:prSet/>
      <dgm:spPr/>
      <dgm:t>
        <a:bodyPr/>
        <a:lstStyle/>
        <a:p>
          <a:endParaRPr lang="en-AU"/>
        </a:p>
      </dgm:t>
    </dgm:pt>
    <dgm:pt modelId="{E23149D9-4A8A-49A5-84F9-249615F7044B}" type="sibTrans" cxnId="{4A3D1F60-44A1-4139-B0A3-C569834F2D54}">
      <dgm:prSet/>
      <dgm:spPr/>
      <dgm:t>
        <a:bodyPr/>
        <a:lstStyle/>
        <a:p>
          <a:endParaRPr lang="en-AU"/>
        </a:p>
      </dgm:t>
    </dgm:pt>
    <dgm:pt modelId="{A4D6A5C4-711D-49C3-840B-6D42CF9A7BE7}">
      <dgm:prSet phldrT="[Text]" custT="1"/>
      <dgm:spPr/>
      <dgm:t>
        <a:bodyPr/>
        <a:lstStyle/>
        <a:p>
          <a:r>
            <a:rPr lang="en-AU" sz="1000" dirty="0"/>
            <a:t>Fluency</a:t>
          </a:r>
        </a:p>
      </dgm:t>
    </dgm:pt>
    <dgm:pt modelId="{581DA292-C152-4280-8009-485FBAA02925}" type="parTrans" cxnId="{77B2971A-07EF-4D61-9B1C-654191FD3A3B}">
      <dgm:prSet/>
      <dgm:spPr/>
      <dgm:t>
        <a:bodyPr/>
        <a:lstStyle/>
        <a:p>
          <a:endParaRPr lang="en-AU"/>
        </a:p>
      </dgm:t>
    </dgm:pt>
    <dgm:pt modelId="{36686F1B-36E8-4E03-9F8E-910794A1CFE6}" type="sibTrans" cxnId="{77B2971A-07EF-4D61-9B1C-654191FD3A3B}">
      <dgm:prSet/>
      <dgm:spPr/>
      <dgm:t>
        <a:bodyPr/>
        <a:lstStyle/>
        <a:p>
          <a:endParaRPr lang="en-AU"/>
        </a:p>
      </dgm:t>
    </dgm:pt>
    <dgm:pt modelId="{D0D2C8F8-4C08-4EEC-9B79-D27844B0AD45}">
      <dgm:prSet phldrT="[Text]" custT="1"/>
      <dgm:spPr/>
      <dgm:t>
        <a:bodyPr/>
        <a:lstStyle/>
        <a:p>
          <a:r>
            <a:rPr lang="en-AU" sz="1000" dirty="0"/>
            <a:t>Reasoning</a:t>
          </a:r>
        </a:p>
      </dgm:t>
    </dgm:pt>
    <dgm:pt modelId="{E47B2C88-0219-44DF-A27F-2C95F69969A1}" type="parTrans" cxnId="{ECB8FCEF-10A6-4E86-9E93-B20845E0A924}">
      <dgm:prSet/>
      <dgm:spPr/>
      <dgm:t>
        <a:bodyPr/>
        <a:lstStyle/>
        <a:p>
          <a:endParaRPr lang="en-AU"/>
        </a:p>
      </dgm:t>
    </dgm:pt>
    <dgm:pt modelId="{CDF1E843-F43D-4ABF-94BA-DCFA264F6F61}" type="sibTrans" cxnId="{ECB8FCEF-10A6-4E86-9E93-B20845E0A924}">
      <dgm:prSet/>
      <dgm:spPr/>
      <dgm:t>
        <a:bodyPr/>
        <a:lstStyle/>
        <a:p>
          <a:endParaRPr lang="en-AU"/>
        </a:p>
      </dgm:t>
    </dgm:pt>
    <dgm:pt modelId="{FDB16B5F-27EE-4A14-8086-E94E51382095}">
      <dgm:prSet phldrT="[Text]" custT="1"/>
      <dgm:spPr/>
      <dgm:t>
        <a:bodyPr/>
        <a:lstStyle/>
        <a:p>
          <a:r>
            <a:rPr lang="en-AU" sz="1000" dirty="0"/>
            <a:t>Problem-solving</a:t>
          </a:r>
        </a:p>
      </dgm:t>
    </dgm:pt>
    <dgm:pt modelId="{647510DB-EB6A-4FC3-8B27-2A6BAF9827CD}" type="parTrans" cxnId="{A1844E15-36B7-498A-92BD-FD7473F8175C}">
      <dgm:prSet/>
      <dgm:spPr/>
      <dgm:t>
        <a:bodyPr/>
        <a:lstStyle/>
        <a:p>
          <a:endParaRPr lang="en-AU"/>
        </a:p>
      </dgm:t>
    </dgm:pt>
    <dgm:pt modelId="{D4126EAE-C4DD-47F1-9069-14389C5194BD}" type="sibTrans" cxnId="{A1844E15-36B7-498A-92BD-FD7473F8175C}">
      <dgm:prSet/>
      <dgm:spPr/>
      <dgm:t>
        <a:bodyPr/>
        <a:lstStyle/>
        <a:p>
          <a:endParaRPr lang="en-AU"/>
        </a:p>
      </dgm:t>
    </dgm:pt>
    <dgm:pt modelId="{8F0F843F-9C06-4FFC-8332-A16E778E10D5}">
      <dgm:prSet phldrT="[Text]" custT="1"/>
      <dgm:spPr/>
      <dgm:t>
        <a:bodyPr lIns="0" tIns="0"/>
        <a:lstStyle/>
        <a:p>
          <a:r>
            <a:rPr lang="en-AU" sz="900" dirty="0"/>
            <a:t>Understanding</a:t>
          </a:r>
        </a:p>
      </dgm:t>
    </dgm:pt>
    <dgm:pt modelId="{667210A2-E691-4AE9-B78C-F6E0F934F03E}" type="parTrans" cxnId="{E63CC2C4-B39B-4AE2-8D76-CB7C81750DD7}">
      <dgm:prSet/>
      <dgm:spPr/>
      <dgm:t>
        <a:bodyPr/>
        <a:lstStyle/>
        <a:p>
          <a:endParaRPr lang="en-AU"/>
        </a:p>
      </dgm:t>
    </dgm:pt>
    <dgm:pt modelId="{505FF90A-EE19-4B8D-8508-CC5B7268C42B}" type="sibTrans" cxnId="{E63CC2C4-B39B-4AE2-8D76-CB7C81750DD7}">
      <dgm:prSet/>
      <dgm:spPr/>
      <dgm:t>
        <a:bodyPr/>
        <a:lstStyle/>
        <a:p>
          <a:endParaRPr lang="en-AU"/>
        </a:p>
      </dgm:t>
    </dgm:pt>
    <dgm:pt modelId="{3CFA761B-40F0-401C-B54F-CA1FB22F7522}" type="pres">
      <dgm:prSet presAssocID="{501CC8D5-81D1-45E9-89B0-EDDA5DAAB634}" presName="Name0" presStyleCnt="0">
        <dgm:presLayoutVars>
          <dgm:chMax val="1"/>
          <dgm:dir/>
          <dgm:animLvl val="ctr"/>
          <dgm:resizeHandles val="exact"/>
        </dgm:presLayoutVars>
      </dgm:prSet>
      <dgm:spPr/>
    </dgm:pt>
    <dgm:pt modelId="{A121F155-5004-45D6-B903-6F3AB4D72B79}" type="pres">
      <dgm:prSet presAssocID="{C297F8D1-D406-472D-B2E7-769ED3BE74F5}" presName="centerShape" presStyleLbl="node0" presStyleIdx="0" presStyleCnt="1" custScaleX="117109" custScaleY="117109"/>
      <dgm:spPr/>
    </dgm:pt>
    <dgm:pt modelId="{E3F2B7E5-C541-4112-B25B-C47BD9D1EAD8}" type="pres">
      <dgm:prSet presAssocID="{A4D6A5C4-711D-49C3-840B-6D42CF9A7BE7}" presName="node" presStyleLbl="node1" presStyleIdx="0" presStyleCnt="4" custScaleX="114067" custScaleY="114067">
        <dgm:presLayoutVars>
          <dgm:bulletEnabled val="1"/>
        </dgm:presLayoutVars>
      </dgm:prSet>
      <dgm:spPr/>
    </dgm:pt>
    <dgm:pt modelId="{D11FE178-AB8C-4906-8FCC-1700BF365C69}" type="pres">
      <dgm:prSet presAssocID="{A4D6A5C4-711D-49C3-840B-6D42CF9A7BE7}" presName="dummy" presStyleCnt="0"/>
      <dgm:spPr/>
    </dgm:pt>
    <dgm:pt modelId="{BB88DA83-9B2B-4051-A736-9FEC2AE0831B}" type="pres">
      <dgm:prSet presAssocID="{36686F1B-36E8-4E03-9F8E-910794A1CFE6}" presName="sibTrans" presStyleLbl="sibTrans2D1" presStyleIdx="0" presStyleCnt="4"/>
      <dgm:spPr/>
    </dgm:pt>
    <dgm:pt modelId="{1566E757-A7A4-4FB3-B87B-0D95CFDEE99A}" type="pres">
      <dgm:prSet presAssocID="{D0D2C8F8-4C08-4EEC-9B79-D27844B0AD45}" presName="node" presStyleLbl="node1" presStyleIdx="1" presStyleCnt="4" custScaleX="114067" custScaleY="114067">
        <dgm:presLayoutVars>
          <dgm:bulletEnabled val="1"/>
        </dgm:presLayoutVars>
      </dgm:prSet>
      <dgm:spPr/>
    </dgm:pt>
    <dgm:pt modelId="{F02F6A45-FCC5-42B4-A53B-92CD3508D07F}" type="pres">
      <dgm:prSet presAssocID="{D0D2C8F8-4C08-4EEC-9B79-D27844B0AD45}" presName="dummy" presStyleCnt="0"/>
      <dgm:spPr/>
    </dgm:pt>
    <dgm:pt modelId="{F4BA4477-AED2-4968-84DC-1F0BED3C1690}" type="pres">
      <dgm:prSet presAssocID="{CDF1E843-F43D-4ABF-94BA-DCFA264F6F61}" presName="sibTrans" presStyleLbl="sibTrans2D1" presStyleIdx="1" presStyleCnt="4"/>
      <dgm:spPr/>
    </dgm:pt>
    <dgm:pt modelId="{1165A788-77AC-4212-9B5F-4BA6299C6096}" type="pres">
      <dgm:prSet presAssocID="{FDB16B5F-27EE-4A14-8086-E94E51382095}" presName="node" presStyleLbl="node1" presStyleIdx="2" presStyleCnt="4" custScaleX="114067" custScaleY="114067">
        <dgm:presLayoutVars>
          <dgm:bulletEnabled val="1"/>
        </dgm:presLayoutVars>
      </dgm:prSet>
      <dgm:spPr/>
    </dgm:pt>
    <dgm:pt modelId="{0DABC8E1-84E4-4D26-A89E-E93E00FE7AB3}" type="pres">
      <dgm:prSet presAssocID="{FDB16B5F-27EE-4A14-8086-E94E51382095}" presName="dummy" presStyleCnt="0"/>
      <dgm:spPr/>
    </dgm:pt>
    <dgm:pt modelId="{2353B38B-019C-4872-B0C5-1E26BDCE8A7A}" type="pres">
      <dgm:prSet presAssocID="{D4126EAE-C4DD-47F1-9069-14389C5194BD}" presName="sibTrans" presStyleLbl="sibTrans2D1" presStyleIdx="2" presStyleCnt="4"/>
      <dgm:spPr/>
    </dgm:pt>
    <dgm:pt modelId="{14AB5119-B3A9-4059-B450-4587BC6AADDE}" type="pres">
      <dgm:prSet presAssocID="{8F0F843F-9C06-4FFC-8332-A16E778E10D5}" presName="node" presStyleLbl="node1" presStyleIdx="3" presStyleCnt="4" custScaleX="114067" custScaleY="114067">
        <dgm:presLayoutVars>
          <dgm:bulletEnabled val="1"/>
        </dgm:presLayoutVars>
      </dgm:prSet>
      <dgm:spPr/>
    </dgm:pt>
    <dgm:pt modelId="{FC841FCB-E434-455C-9F50-14BAAD0FDC83}" type="pres">
      <dgm:prSet presAssocID="{8F0F843F-9C06-4FFC-8332-A16E778E10D5}" presName="dummy" presStyleCnt="0"/>
      <dgm:spPr/>
    </dgm:pt>
    <dgm:pt modelId="{BFAE07DB-1B28-4A26-8701-29029472F0E3}" type="pres">
      <dgm:prSet presAssocID="{505FF90A-EE19-4B8D-8508-CC5B7268C42B}" presName="sibTrans" presStyleLbl="sibTrans2D1" presStyleIdx="3" presStyleCnt="4"/>
      <dgm:spPr/>
    </dgm:pt>
  </dgm:ptLst>
  <dgm:cxnLst>
    <dgm:cxn modelId="{AA76940C-99A1-405E-A160-89F57E6D9558}" type="presOf" srcId="{36686F1B-36E8-4E03-9F8E-910794A1CFE6}" destId="{BB88DA83-9B2B-4051-A736-9FEC2AE0831B}" srcOrd="0" destOrd="0" presId="urn:microsoft.com/office/officeart/2005/8/layout/radial6"/>
    <dgm:cxn modelId="{A1844E15-36B7-498A-92BD-FD7473F8175C}" srcId="{C297F8D1-D406-472D-B2E7-769ED3BE74F5}" destId="{FDB16B5F-27EE-4A14-8086-E94E51382095}" srcOrd="2" destOrd="0" parTransId="{647510DB-EB6A-4FC3-8B27-2A6BAF9827CD}" sibTransId="{D4126EAE-C4DD-47F1-9069-14389C5194BD}"/>
    <dgm:cxn modelId="{77B2971A-07EF-4D61-9B1C-654191FD3A3B}" srcId="{C297F8D1-D406-472D-B2E7-769ED3BE74F5}" destId="{A4D6A5C4-711D-49C3-840B-6D42CF9A7BE7}" srcOrd="0" destOrd="0" parTransId="{581DA292-C152-4280-8009-485FBAA02925}" sibTransId="{36686F1B-36E8-4E03-9F8E-910794A1CFE6}"/>
    <dgm:cxn modelId="{72F9E93E-A612-4211-AE3D-2C2621A8E2E2}" type="presOf" srcId="{D4126EAE-C4DD-47F1-9069-14389C5194BD}" destId="{2353B38B-019C-4872-B0C5-1E26BDCE8A7A}" srcOrd="0" destOrd="0" presId="urn:microsoft.com/office/officeart/2005/8/layout/radial6"/>
    <dgm:cxn modelId="{4A3D1F60-44A1-4139-B0A3-C569834F2D54}" srcId="{501CC8D5-81D1-45E9-89B0-EDDA5DAAB634}" destId="{C297F8D1-D406-472D-B2E7-769ED3BE74F5}" srcOrd="0" destOrd="0" parTransId="{33F017A7-D3EE-45B5-AC4E-14A841F318B4}" sibTransId="{E23149D9-4A8A-49A5-84F9-249615F7044B}"/>
    <dgm:cxn modelId="{79CC826C-6604-46D1-822B-BA22A97BFD7D}" type="presOf" srcId="{8F0F843F-9C06-4FFC-8332-A16E778E10D5}" destId="{14AB5119-B3A9-4059-B450-4587BC6AADDE}" srcOrd="0" destOrd="0" presId="urn:microsoft.com/office/officeart/2005/8/layout/radial6"/>
    <dgm:cxn modelId="{C05E8F71-1881-453D-83EC-599BD43CF079}" type="presOf" srcId="{FDB16B5F-27EE-4A14-8086-E94E51382095}" destId="{1165A788-77AC-4212-9B5F-4BA6299C6096}" srcOrd="0" destOrd="0" presId="urn:microsoft.com/office/officeart/2005/8/layout/radial6"/>
    <dgm:cxn modelId="{89271174-079F-40F5-8371-9A01A7AAB71C}" type="presOf" srcId="{CDF1E843-F43D-4ABF-94BA-DCFA264F6F61}" destId="{F4BA4477-AED2-4968-84DC-1F0BED3C1690}" srcOrd="0" destOrd="0" presId="urn:microsoft.com/office/officeart/2005/8/layout/radial6"/>
    <dgm:cxn modelId="{15855397-BDCF-4624-A74A-2E1EE5063DEA}" type="presOf" srcId="{C297F8D1-D406-472D-B2E7-769ED3BE74F5}" destId="{A121F155-5004-45D6-B903-6F3AB4D72B79}" srcOrd="0" destOrd="0" presId="urn:microsoft.com/office/officeart/2005/8/layout/radial6"/>
    <dgm:cxn modelId="{5656FCA5-5635-4816-9BB7-C0C75066ABC1}" type="presOf" srcId="{501CC8D5-81D1-45E9-89B0-EDDA5DAAB634}" destId="{3CFA761B-40F0-401C-B54F-CA1FB22F7522}" srcOrd="0" destOrd="0" presId="urn:microsoft.com/office/officeart/2005/8/layout/radial6"/>
    <dgm:cxn modelId="{DA1B54BA-A4FD-43B4-96DF-330BCC336046}" type="presOf" srcId="{505FF90A-EE19-4B8D-8508-CC5B7268C42B}" destId="{BFAE07DB-1B28-4A26-8701-29029472F0E3}" srcOrd="0" destOrd="0" presId="urn:microsoft.com/office/officeart/2005/8/layout/radial6"/>
    <dgm:cxn modelId="{BCBAEFBC-280D-46B6-A025-3BF56E79D339}" type="presOf" srcId="{A4D6A5C4-711D-49C3-840B-6D42CF9A7BE7}" destId="{E3F2B7E5-C541-4112-B25B-C47BD9D1EAD8}" srcOrd="0" destOrd="0" presId="urn:microsoft.com/office/officeart/2005/8/layout/radial6"/>
    <dgm:cxn modelId="{E63CC2C4-B39B-4AE2-8D76-CB7C81750DD7}" srcId="{C297F8D1-D406-472D-B2E7-769ED3BE74F5}" destId="{8F0F843F-9C06-4FFC-8332-A16E778E10D5}" srcOrd="3" destOrd="0" parTransId="{667210A2-E691-4AE9-B78C-F6E0F934F03E}" sibTransId="{505FF90A-EE19-4B8D-8508-CC5B7268C42B}"/>
    <dgm:cxn modelId="{FAA5AFE8-9094-47A8-8325-3EC714157AB5}" type="presOf" srcId="{D0D2C8F8-4C08-4EEC-9B79-D27844B0AD45}" destId="{1566E757-A7A4-4FB3-B87B-0D95CFDEE99A}" srcOrd="0" destOrd="0" presId="urn:microsoft.com/office/officeart/2005/8/layout/radial6"/>
    <dgm:cxn modelId="{ECB8FCEF-10A6-4E86-9E93-B20845E0A924}" srcId="{C297F8D1-D406-472D-B2E7-769ED3BE74F5}" destId="{D0D2C8F8-4C08-4EEC-9B79-D27844B0AD45}" srcOrd="1" destOrd="0" parTransId="{E47B2C88-0219-44DF-A27F-2C95F69969A1}" sibTransId="{CDF1E843-F43D-4ABF-94BA-DCFA264F6F61}"/>
    <dgm:cxn modelId="{042A1FEA-6D3E-4828-8ABF-3DCFDD708A94}" type="presParOf" srcId="{3CFA761B-40F0-401C-B54F-CA1FB22F7522}" destId="{A121F155-5004-45D6-B903-6F3AB4D72B79}" srcOrd="0" destOrd="0" presId="urn:microsoft.com/office/officeart/2005/8/layout/radial6"/>
    <dgm:cxn modelId="{52611417-87A2-423C-8A79-FCFD0AD3BB62}" type="presParOf" srcId="{3CFA761B-40F0-401C-B54F-CA1FB22F7522}" destId="{E3F2B7E5-C541-4112-B25B-C47BD9D1EAD8}" srcOrd="1" destOrd="0" presId="urn:microsoft.com/office/officeart/2005/8/layout/radial6"/>
    <dgm:cxn modelId="{8EE9716C-D232-4243-9E18-F61FFE6EF076}" type="presParOf" srcId="{3CFA761B-40F0-401C-B54F-CA1FB22F7522}" destId="{D11FE178-AB8C-4906-8FCC-1700BF365C69}" srcOrd="2" destOrd="0" presId="urn:microsoft.com/office/officeart/2005/8/layout/radial6"/>
    <dgm:cxn modelId="{CCD3C875-B795-4638-9714-A54C442A1C76}" type="presParOf" srcId="{3CFA761B-40F0-401C-B54F-CA1FB22F7522}" destId="{BB88DA83-9B2B-4051-A736-9FEC2AE0831B}" srcOrd="3" destOrd="0" presId="urn:microsoft.com/office/officeart/2005/8/layout/radial6"/>
    <dgm:cxn modelId="{92501D10-8B7B-45F1-9063-DBE89A7BEE33}" type="presParOf" srcId="{3CFA761B-40F0-401C-B54F-CA1FB22F7522}" destId="{1566E757-A7A4-4FB3-B87B-0D95CFDEE99A}" srcOrd="4" destOrd="0" presId="urn:microsoft.com/office/officeart/2005/8/layout/radial6"/>
    <dgm:cxn modelId="{22515428-930C-4DA8-9912-34B2640D59E3}" type="presParOf" srcId="{3CFA761B-40F0-401C-B54F-CA1FB22F7522}" destId="{F02F6A45-FCC5-42B4-A53B-92CD3508D07F}" srcOrd="5" destOrd="0" presId="urn:microsoft.com/office/officeart/2005/8/layout/radial6"/>
    <dgm:cxn modelId="{8890722A-8A99-4E4F-8920-03A566005969}" type="presParOf" srcId="{3CFA761B-40F0-401C-B54F-CA1FB22F7522}" destId="{F4BA4477-AED2-4968-84DC-1F0BED3C1690}" srcOrd="6" destOrd="0" presId="urn:microsoft.com/office/officeart/2005/8/layout/radial6"/>
    <dgm:cxn modelId="{E9DC093B-0FDE-4F1A-80B2-8D51C39266FB}" type="presParOf" srcId="{3CFA761B-40F0-401C-B54F-CA1FB22F7522}" destId="{1165A788-77AC-4212-9B5F-4BA6299C6096}" srcOrd="7" destOrd="0" presId="urn:microsoft.com/office/officeart/2005/8/layout/radial6"/>
    <dgm:cxn modelId="{D0EFAF2D-C9CA-4C23-9D65-CC0C16103F56}" type="presParOf" srcId="{3CFA761B-40F0-401C-B54F-CA1FB22F7522}" destId="{0DABC8E1-84E4-4D26-A89E-E93E00FE7AB3}" srcOrd="8" destOrd="0" presId="urn:microsoft.com/office/officeart/2005/8/layout/radial6"/>
    <dgm:cxn modelId="{69A22F61-E748-4928-8410-9CD0BB571ADD}" type="presParOf" srcId="{3CFA761B-40F0-401C-B54F-CA1FB22F7522}" destId="{2353B38B-019C-4872-B0C5-1E26BDCE8A7A}" srcOrd="9" destOrd="0" presId="urn:microsoft.com/office/officeart/2005/8/layout/radial6"/>
    <dgm:cxn modelId="{956DE584-D304-453A-88E3-FB3F4BE26EAE}" type="presParOf" srcId="{3CFA761B-40F0-401C-B54F-CA1FB22F7522}" destId="{14AB5119-B3A9-4059-B450-4587BC6AADDE}" srcOrd="10" destOrd="0" presId="urn:microsoft.com/office/officeart/2005/8/layout/radial6"/>
    <dgm:cxn modelId="{13915A22-7DFB-44AC-9C6D-AB444B00C867}" type="presParOf" srcId="{3CFA761B-40F0-401C-B54F-CA1FB22F7522}" destId="{FC841FCB-E434-455C-9F50-14BAAD0FDC83}" srcOrd="11" destOrd="0" presId="urn:microsoft.com/office/officeart/2005/8/layout/radial6"/>
    <dgm:cxn modelId="{195D0785-06CF-44B6-9553-1C5507776459}" type="presParOf" srcId="{3CFA761B-40F0-401C-B54F-CA1FB22F7522}" destId="{BFAE07DB-1B28-4A26-8701-29029472F0E3}"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9C4CC09-D866-47A3-8FA1-4493F1F0BF1F}" type="doc">
      <dgm:prSet loTypeId="urn:microsoft.com/office/officeart/2011/layout/RadialPictureList" loCatId="officeonline" qsTypeId="urn:microsoft.com/office/officeart/2005/8/quickstyle/simple1" qsCatId="simple" csTypeId="urn:microsoft.com/office/officeart/2005/8/colors/accent1_2" csCatId="accent1" phldr="1"/>
      <dgm:spPr/>
      <dgm:t>
        <a:bodyPr/>
        <a:lstStyle/>
        <a:p>
          <a:endParaRPr lang="en-AU"/>
        </a:p>
      </dgm:t>
    </dgm:pt>
    <dgm:pt modelId="{57D3622C-D386-4F7F-BB72-67F50EE629A8}">
      <dgm:prSet phldrT="[Text]" phldr="0" custT="1"/>
      <dgm:spPr/>
      <dgm:t>
        <a:bodyPr/>
        <a:lstStyle/>
        <a:p>
          <a:pPr rtl="0"/>
          <a:r>
            <a:rPr lang="en-AU" sz="1600" b="1" dirty="0">
              <a:latin typeface="Arial"/>
            </a:rPr>
            <a:t>Question: </a:t>
          </a:r>
          <a:r>
            <a:rPr lang="en-AU" sz="1600" dirty="0">
              <a:latin typeface="Arial"/>
            </a:rPr>
            <a:t>What is the frequency of numbers in repeated rolls of a dice?</a:t>
          </a:r>
          <a:endParaRPr lang="en-AU" sz="1600" dirty="0"/>
        </a:p>
      </dgm:t>
    </dgm:pt>
    <dgm:pt modelId="{93B2A674-E3C8-4AB5-BFFC-A6B24FB67F99}" type="parTrans" cxnId="{F8164F52-2D6A-4663-8804-FF4F7C39E919}">
      <dgm:prSet/>
      <dgm:spPr/>
      <dgm:t>
        <a:bodyPr/>
        <a:lstStyle/>
        <a:p>
          <a:endParaRPr lang="en-AU"/>
        </a:p>
      </dgm:t>
    </dgm:pt>
    <dgm:pt modelId="{8C95020C-812F-44BD-84BC-34ADBF264753}" type="sibTrans" cxnId="{F8164F52-2D6A-4663-8804-FF4F7C39E919}">
      <dgm:prSet/>
      <dgm:spPr/>
      <dgm:t>
        <a:bodyPr/>
        <a:lstStyle/>
        <a:p>
          <a:endParaRPr lang="en-AU"/>
        </a:p>
      </dgm:t>
    </dgm:pt>
    <dgm:pt modelId="{BE218164-E941-46C6-AE78-64E160336BBE}">
      <dgm:prSet phldrT="[Text]" custT="1"/>
      <dgm:spPr/>
      <dgm:t>
        <a:bodyPr/>
        <a:lstStyle/>
        <a:p>
          <a:pPr rtl="0"/>
          <a:r>
            <a:rPr lang="en-AU" sz="1400" dirty="0">
              <a:latin typeface="Arial"/>
            </a:rPr>
            <a:t>Develop chance question </a:t>
          </a:r>
          <a:endParaRPr lang="en-AU" sz="1400" dirty="0"/>
        </a:p>
      </dgm:t>
    </dgm:pt>
    <dgm:pt modelId="{FCEB36BC-6951-4E11-963B-48EBC05A9C30}" type="parTrans" cxnId="{66002668-3586-41CC-83F3-E43D9D2DE3AC}">
      <dgm:prSet/>
      <dgm:spPr/>
      <dgm:t>
        <a:bodyPr/>
        <a:lstStyle/>
        <a:p>
          <a:endParaRPr lang="en-AU"/>
        </a:p>
      </dgm:t>
    </dgm:pt>
    <dgm:pt modelId="{0F6140CE-835B-42B6-91A2-A635B4FAD1D7}" type="sibTrans" cxnId="{66002668-3586-41CC-83F3-E43D9D2DE3AC}">
      <dgm:prSet/>
      <dgm:spPr/>
      <dgm:t>
        <a:bodyPr/>
        <a:lstStyle/>
        <a:p>
          <a:endParaRPr lang="en-AU"/>
        </a:p>
      </dgm:t>
    </dgm:pt>
    <dgm:pt modelId="{D26BF668-5F19-4906-8C5A-0E406083CAB4}">
      <dgm:prSet phldrT="[Text]" phldr="0" custT="1"/>
      <dgm:spPr/>
      <dgm:t>
        <a:bodyPr/>
        <a:lstStyle/>
        <a:p>
          <a:pPr rtl="0"/>
          <a:r>
            <a:rPr lang="en-AU" sz="1400" dirty="0">
              <a:latin typeface="+mn-lt"/>
              <a:cs typeface="Calibri"/>
            </a:rPr>
            <a:t>Devise or select a simulation </a:t>
          </a:r>
          <a:endParaRPr lang="en-AU" sz="1400" dirty="0">
            <a:latin typeface="+mn-lt"/>
          </a:endParaRPr>
        </a:p>
      </dgm:t>
    </dgm:pt>
    <dgm:pt modelId="{ECD348FA-8616-4503-B51C-2DFC4C04DE90}" type="parTrans" cxnId="{E87015C0-3D7C-4766-9671-806050F1CF47}">
      <dgm:prSet/>
      <dgm:spPr/>
      <dgm:t>
        <a:bodyPr/>
        <a:lstStyle/>
        <a:p>
          <a:endParaRPr lang="en-AU"/>
        </a:p>
      </dgm:t>
    </dgm:pt>
    <dgm:pt modelId="{639DB6AF-8BD3-4274-8C72-0702D15CCC19}" type="sibTrans" cxnId="{E87015C0-3D7C-4766-9671-806050F1CF47}">
      <dgm:prSet/>
      <dgm:spPr/>
      <dgm:t>
        <a:bodyPr/>
        <a:lstStyle/>
        <a:p>
          <a:endParaRPr lang="en-AU"/>
        </a:p>
      </dgm:t>
    </dgm:pt>
    <dgm:pt modelId="{CAEBDCF1-937A-45B3-BEB6-A58417E7C141}">
      <dgm:prSet phldrT="[Text]" custT="1"/>
      <dgm:spPr/>
      <dgm:t>
        <a:bodyPr/>
        <a:lstStyle/>
        <a:p>
          <a:pPr rtl="0"/>
          <a:r>
            <a:rPr lang="en-AU" sz="1400" dirty="0">
              <a:latin typeface="Arial"/>
            </a:rPr>
            <a:t>Run simulation and record results as sample size increases</a:t>
          </a:r>
          <a:endParaRPr lang="en-AU" sz="1400" dirty="0"/>
        </a:p>
      </dgm:t>
    </dgm:pt>
    <dgm:pt modelId="{094561C7-B324-4195-B6CE-9B0FDB6B5855}" type="parTrans" cxnId="{15B86DCB-FB69-46A4-A34A-D5C9F7E22C6B}">
      <dgm:prSet/>
      <dgm:spPr/>
      <dgm:t>
        <a:bodyPr/>
        <a:lstStyle/>
        <a:p>
          <a:endParaRPr lang="en-AU"/>
        </a:p>
      </dgm:t>
    </dgm:pt>
    <dgm:pt modelId="{EB1B189B-12D9-44F0-A946-FB9235B23D75}" type="sibTrans" cxnId="{15B86DCB-FB69-46A4-A34A-D5C9F7E22C6B}">
      <dgm:prSet/>
      <dgm:spPr/>
      <dgm:t>
        <a:bodyPr/>
        <a:lstStyle/>
        <a:p>
          <a:endParaRPr lang="en-AU"/>
        </a:p>
      </dgm:t>
    </dgm:pt>
    <dgm:pt modelId="{CF94A23B-A4DB-4885-AFCF-F0267F17A19C}">
      <dgm:prSet phldrT="[Text]" custT="1"/>
      <dgm:spPr/>
      <dgm:t>
        <a:bodyPr/>
        <a:lstStyle/>
        <a:p>
          <a:pPr rtl="0"/>
          <a:r>
            <a:rPr lang="en-AU" sz="1400" dirty="0">
              <a:latin typeface="Arial"/>
            </a:rPr>
            <a:t>Compare results and explain differences </a:t>
          </a:r>
          <a:endParaRPr lang="en-AU" sz="1400" dirty="0"/>
        </a:p>
      </dgm:t>
    </dgm:pt>
    <dgm:pt modelId="{270F7D39-2BA1-4F65-A67C-51B22AD7B8A1}" type="parTrans" cxnId="{7580F76E-7E4B-4493-826D-D3BACA722F50}">
      <dgm:prSet/>
      <dgm:spPr/>
      <dgm:t>
        <a:bodyPr/>
        <a:lstStyle/>
        <a:p>
          <a:endParaRPr lang="en-AU"/>
        </a:p>
      </dgm:t>
    </dgm:pt>
    <dgm:pt modelId="{9CBE2DBC-D9AC-4A08-ABAF-2A609CFE9D54}" type="sibTrans" cxnId="{7580F76E-7E4B-4493-826D-D3BACA722F50}">
      <dgm:prSet/>
      <dgm:spPr/>
      <dgm:t>
        <a:bodyPr/>
        <a:lstStyle/>
        <a:p>
          <a:endParaRPr lang="en-AU"/>
        </a:p>
      </dgm:t>
    </dgm:pt>
    <dgm:pt modelId="{5C14C336-F305-4794-A779-F1F74D5E7245}">
      <dgm:prSet/>
      <dgm:spPr/>
      <dgm:t>
        <a:bodyPr/>
        <a:lstStyle/>
        <a:p>
          <a:endParaRPr lang="en-AU"/>
        </a:p>
      </dgm:t>
    </dgm:pt>
    <dgm:pt modelId="{53535ABC-DEDC-43B0-8BFC-F7A3843A9E24}" type="parTrans" cxnId="{67241719-7DB0-4ACE-B26E-DB5061F2D014}">
      <dgm:prSet/>
      <dgm:spPr/>
      <dgm:t>
        <a:bodyPr/>
        <a:lstStyle/>
        <a:p>
          <a:endParaRPr lang="en-AU"/>
        </a:p>
      </dgm:t>
    </dgm:pt>
    <dgm:pt modelId="{7716E86D-9055-49D1-84DB-1F374DF9F1E0}" type="sibTrans" cxnId="{67241719-7DB0-4ACE-B26E-DB5061F2D014}">
      <dgm:prSet/>
      <dgm:spPr/>
      <dgm:t>
        <a:bodyPr/>
        <a:lstStyle/>
        <a:p>
          <a:endParaRPr lang="en-AU"/>
        </a:p>
      </dgm:t>
    </dgm:pt>
    <dgm:pt modelId="{5D25BD6F-6039-472C-9A0D-EBC2CDFFFD9E}" type="pres">
      <dgm:prSet presAssocID="{49C4CC09-D866-47A3-8FA1-4493F1F0BF1F}" presName="Name0" presStyleCnt="0">
        <dgm:presLayoutVars>
          <dgm:chMax val="1"/>
          <dgm:chPref val="1"/>
          <dgm:dir/>
          <dgm:resizeHandles/>
        </dgm:presLayoutVars>
      </dgm:prSet>
      <dgm:spPr/>
    </dgm:pt>
    <dgm:pt modelId="{493A9133-D7E8-406C-A1B8-4DD806EF27A7}" type="pres">
      <dgm:prSet presAssocID="{57D3622C-D386-4F7F-BB72-67F50EE629A8}" presName="Parent" presStyleLbl="node1" presStyleIdx="0" presStyleCnt="2" custLinFactNeighborX="7063" custLinFactNeighborY="1191">
        <dgm:presLayoutVars>
          <dgm:chMax val="4"/>
          <dgm:chPref val="3"/>
        </dgm:presLayoutVars>
      </dgm:prSet>
      <dgm:spPr/>
    </dgm:pt>
    <dgm:pt modelId="{DC445742-A96C-4405-BF68-73EF09561E10}" type="pres">
      <dgm:prSet presAssocID="{BE218164-E941-46C6-AE78-64E160336BBE}" presName="Accent" presStyleLbl="node1" presStyleIdx="1" presStyleCnt="2"/>
      <dgm:spPr/>
    </dgm:pt>
    <dgm:pt modelId="{41DCBBCC-5582-4F85-85AD-898AC6EF42E3}" type="pres">
      <dgm:prSet presAssocID="{BE218164-E941-46C6-AE78-64E160336BBE}" presName="Image1" presStyleLbl="fgImgPlace1" presStyleIdx="0" presStyleCnt="4" custLinFactNeighborX="16972" custLinFactNeighborY="-29853"/>
      <dgm:spPr>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a:solidFill>
            <a:srgbClr val="0099E3"/>
          </a:solidFill>
        </a:ln>
      </dgm:spPr>
      <dgm:extLst>
        <a:ext uri="{E40237B7-FDA0-4F09-8148-C483321AD2D9}">
          <dgm14:cNvPr xmlns:dgm14="http://schemas.microsoft.com/office/drawing/2010/diagram" id="0" name="" descr="Colorful clear dices on a glass surface"/>
        </a:ext>
      </dgm:extLst>
    </dgm:pt>
    <dgm:pt modelId="{056AFB6A-0AB6-47F8-9E14-AEC7E470AAEC}" type="pres">
      <dgm:prSet presAssocID="{BE218164-E941-46C6-AE78-64E160336BBE}" presName="Child1" presStyleLbl="revTx" presStyleIdx="0" presStyleCnt="4" custScaleX="153993" custScaleY="85123" custLinFactNeighborX="39594" custLinFactNeighborY="-5372">
        <dgm:presLayoutVars>
          <dgm:chMax val="0"/>
          <dgm:chPref val="0"/>
          <dgm:bulletEnabled val="1"/>
        </dgm:presLayoutVars>
      </dgm:prSet>
      <dgm:spPr/>
    </dgm:pt>
    <dgm:pt modelId="{FCD6537A-F486-4982-8E58-B34BBFBB03E5}" type="pres">
      <dgm:prSet presAssocID="{D26BF668-5F19-4906-8C5A-0E406083CAB4}" presName="Image2" presStyleCnt="0"/>
      <dgm:spPr/>
    </dgm:pt>
    <dgm:pt modelId="{04562E69-A325-4D32-8A65-2A09314B7016}" type="pres">
      <dgm:prSet presAssocID="{D26BF668-5F19-4906-8C5A-0E406083CAB4}" presName="Image" presStyleLbl="fgImgPlace1" presStyleIdx="1" presStyleCnt="4"/>
      <dgm:spPr>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a:solidFill>
            <a:srgbClr val="0099CC"/>
          </a:solidFill>
        </a:ln>
      </dgm:spPr>
      <dgm:extLst>
        <a:ext uri="{E40237B7-FDA0-4F09-8148-C483321AD2D9}">
          <dgm14:cNvPr xmlns:dgm14="http://schemas.microsoft.com/office/drawing/2010/diagram" id="0" name="" descr="Focused elementary student writing at desk in classroom"/>
        </a:ext>
      </dgm:extLst>
    </dgm:pt>
    <dgm:pt modelId="{D748186D-7F67-4BCA-8A08-3FF65B33C4A4}" type="pres">
      <dgm:prSet presAssocID="{D26BF668-5F19-4906-8C5A-0E406083CAB4}" presName="Child2" presStyleLbl="revTx" presStyleIdx="1" presStyleCnt="4" custScaleX="124272" custScaleY="88010" custLinFactNeighborX="16534" custLinFactNeighborY="6431">
        <dgm:presLayoutVars>
          <dgm:chMax val="0"/>
          <dgm:chPref val="0"/>
          <dgm:bulletEnabled val="1"/>
        </dgm:presLayoutVars>
      </dgm:prSet>
      <dgm:spPr/>
    </dgm:pt>
    <dgm:pt modelId="{43B55FBF-0F47-4695-8BBB-E8561CE7F2DF}" type="pres">
      <dgm:prSet presAssocID="{CAEBDCF1-937A-45B3-BEB6-A58417E7C141}" presName="Image3" presStyleCnt="0"/>
      <dgm:spPr/>
    </dgm:pt>
    <dgm:pt modelId="{0011DA00-7123-4871-BD45-6761BA63506D}" type="pres">
      <dgm:prSet presAssocID="{CAEBDCF1-937A-45B3-BEB6-A58417E7C141}" presName="Image" presStyleLbl="fgImgPlace1" presStyleIdx="2" presStyleCnt="4"/>
      <dgm:spPr>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a:solidFill>
            <a:srgbClr val="0099E3"/>
          </a:solidFill>
        </a:ln>
      </dgm:spPr>
      <dgm:extLst>
        <a:ext uri="{E40237B7-FDA0-4F09-8148-C483321AD2D9}">
          <dgm14:cNvPr xmlns:dgm14="http://schemas.microsoft.com/office/drawing/2010/diagram" id="0" name="" descr="Person writing with fountain pen"/>
        </a:ext>
      </dgm:extLst>
    </dgm:pt>
    <dgm:pt modelId="{6724DE20-B9D0-450B-9415-F9D89F5B2FFF}" type="pres">
      <dgm:prSet presAssocID="{CAEBDCF1-937A-45B3-BEB6-A58417E7C141}" presName="Child3" presStyleLbl="revTx" presStyleIdx="2" presStyleCnt="4" custScaleX="121496" custLinFactNeighborX="12969" custLinFactNeighborY="-4506">
        <dgm:presLayoutVars>
          <dgm:chMax val="0"/>
          <dgm:chPref val="0"/>
          <dgm:bulletEnabled val="1"/>
        </dgm:presLayoutVars>
      </dgm:prSet>
      <dgm:spPr/>
    </dgm:pt>
    <dgm:pt modelId="{F8815683-0432-4F52-B8FE-5D7D2D7F9816}" type="pres">
      <dgm:prSet presAssocID="{CF94A23B-A4DB-4885-AFCF-F0267F17A19C}" presName="Image4" presStyleCnt="0"/>
      <dgm:spPr/>
    </dgm:pt>
    <dgm:pt modelId="{BFC58FA6-14F3-4C3C-913B-0F7EF619C130}" type="pres">
      <dgm:prSet presAssocID="{CF94A23B-A4DB-4885-AFCF-F0267F17A19C}" presName="Image" presStyleLbl="fgImgPlace1" presStyleIdx="3" presStyleCnt="4"/>
      <dgm:spPr>
        <a:blipFill>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a:ln>
          <a:solidFill>
            <a:schemeClr val="accent1"/>
          </a:solidFill>
        </a:ln>
      </dgm:spPr>
      <dgm:extLst>
        <a:ext uri="{E40237B7-FDA0-4F09-8148-C483321AD2D9}">
          <dgm14:cNvPr xmlns:dgm14="http://schemas.microsoft.com/office/drawing/2010/diagram" id="0" name="" descr="Angled shot of pen on a graph"/>
        </a:ext>
      </dgm:extLst>
    </dgm:pt>
    <dgm:pt modelId="{44693145-AA40-42D2-85BB-F088486BB9A9}" type="pres">
      <dgm:prSet presAssocID="{CF94A23B-A4DB-4885-AFCF-F0267F17A19C}" presName="Child4" presStyleLbl="revTx" presStyleIdx="3" presStyleCnt="4" custScaleX="153584" custLinFactNeighborX="28471" custLinFactNeighborY="1422">
        <dgm:presLayoutVars>
          <dgm:chMax val="0"/>
          <dgm:chPref val="0"/>
          <dgm:bulletEnabled val="1"/>
        </dgm:presLayoutVars>
      </dgm:prSet>
      <dgm:spPr/>
    </dgm:pt>
  </dgm:ptLst>
  <dgm:cxnLst>
    <dgm:cxn modelId="{67241719-7DB0-4ACE-B26E-DB5061F2D014}" srcId="{49C4CC09-D866-47A3-8FA1-4493F1F0BF1F}" destId="{5C14C336-F305-4794-A779-F1F74D5E7245}" srcOrd="1" destOrd="0" parTransId="{53535ABC-DEDC-43B0-8BFC-F7A3843A9E24}" sibTransId="{7716E86D-9055-49D1-84DB-1F374DF9F1E0}"/>
    <dgm:cxn modelId="{66AEC631-FC5D-4AF3-ABE2-2925B25D080A}" type="presOf" srcId="{CAEBDCF1-937A-45B3-BEB6-A58417E7C141}" destId="{6724DE20-B9D0-450B-9415-F9D89F5B2FFF}" srcOrd="0" destOrd="0" presId="urn:microsoft.com/office/officeart/2011/layout/RadialPictureList"/>
    <dgm:cxn modelId="{D7759446-46E6-46E3-A409-5CAA6C79A6BC}" type="presOf" srcId="{BE218164-E941-46C6-AE78-64E160336BBE}" destId="{056AFB6A-0AB6-47F8-9E14-AEC7E470AAEC}" srcOrd="0" destOrd="0" presId="urn:microsoft.com/office/officeart/2011/layout/RadialPictureList"/>
    <dgm:cxn modelId="{66002668-3586-41CC-83F3-E43D9D2DE3AC}" srcId="{57D3622C-D386-4F7F-BB72-67F50EE629A8}" destId="{BE218164-E941-46C6-AE78-64E160336BBE}" srcOrd="0" destOrd="0" parTransId="{FCEB36BC-6951-4E11-963B-48EBC05A9C30}" sibTransId="{0F6140CE-835B-42B6-91A2-A635B4FAD1D7}"/>
    <dgm:cxn modelId="{7580F76E-7E4B-4493-826D-D3BACA722F50}" srcId="{57D3622C-D386-4F7F-BB72-67F50EE629A8}" destId="{CF94A23B-A4DB-4885-AFCF-F0267F17A19C}" srcOrd="3" destOrd="0" parTransId="{270F7D39-2BA1-4F65-A67C-51B22AD7B8A1}" sibTransId="{9CBE2DBC-D9AC-4A08-ABAF-2A609CFE9D54}"/>
    <dgm:cxn modelId="{F8164F52-2D6A-4663-8804-FF4F7C39E919}" srcId="{49C4CC09-D866-47A3-8FA1-4493F1F0BF1F}" destId="{57D3622C-D386-4F7F-BB72-67F50EE629A8}" srcOrd="0" destOrd="0" parTransId="{93B2A674-E3C8-4AB5-BFFC-A6B24FB67F99}" sibTransId="{8C95020C-812F-44BD-84BC-34ADBF264753}"/>
    <dgm:cxn modelId="{CB940894-9C99-4E41-A567-B74EF502E47B}" type="presOf" srcId="{57D3622C-D386-4F7F-BB72-67F50EE629A8}" destId="{493A9133-D7E8-406C-A1B8-4DD806EF27A7}" srcOrd="0" destOrd="0" presId="urn:microsoft.com/office/officeart/2011/layout/RadialPictureList"/>
    <dgm:cxn modelId="{C45FA5AC-50AD-4A2B-B35C-F60D6581B359}" type="presOf" srcId="{CF94A23B-A4DB-4885-AFCF-F0267F17A19C}" destId="{44693145-AA40-42D2-85BB-F088486BB9A9}" srcOrd="0" destOrd="0" presId="urn:microsoft.com/office/officeart/2011/layout/RadialPictureList"/>
    <dgm:cxn modelId="{872222B3-4594-4536-A552-F1FC3B3C3AE4}" type="presOf" srcId="{D26BF668-5F19-4906-8C5A-0E406083CAB4}" destId="{D748186D-7F67-4BCA-8A08-3FF65B33C4A4}" srcOrd="0" destOrd="0" presId="urn:microsoft.com/office/officeart/2011/layout/RadialPictureList"/>
    <dgm:cxn modelId="{E87015C0-3D7C-4766-9671-806050F1CF47}" srcId="{57D3622C-D386-4F7F-BB72-67F50EE629A8}" destId="{D26BF668-5F19-4906-8C5A-0E406083CAB4}" srcOrd="1" destOrd="0" parTransId="{ECD348FA-8616-4503-B51C-2DFC4C04DE90}" sibTransId="{639DB6AF-8BD3-4274-8C72-0702D15CCC19}"/>
    <dgm:cxn modelId="{15B86DCB-FB69-46A4-A34A-D5C9F7E22C6B}" srcId="{57D3622C-D386-4F7F-BB72-67F50EE629A8}" destId="{CAEBDCF1-937A-45B3-BEB6-A58417E7C141}" srcOrd="2" destOrd="0" parTransId="{094561C7-B324-4195-B6CE-9B0FDB6B5855}" sibTransId="{EB1B189B-12D9-44F0-A946-FB9235B23D75}"/>
    <dgm:cxn modelId="{A83D96CD-ED23-4025-ABC8-A33808574D48}" type="presOf" srcId="{49C4CC09-D866-47A3-8FA1-4493F1F0BF1F}" destId="{5D25BD6F-6039-472C-9A0D-EBC2CDFFFD9E}" srcOrd="0" destOrd="0" presId="urn:microsoft.com/office/officeart/2011/layout/RadialPictureList"/>
    <dgm:cxn modelId="{80C0FB98-2767-4B9A-B269-DEE8AE8B2810}" type="presParOf" srcId="{5D25BD6F-6039-472C-9A0D-EBC2CDFFFD9E}" destId="{493A9133-D7E8-406C-A1B8-4DD806EF27A7}" srcOrd="0" destOrd="0" presId="urn:microsoft.com/office/officeart/2011/layout/RadialPictureList"/>
    <dgm:cxn modelId="{5BB5A020-068C-4228-B0B8-7F0AF8A4639A}" type="presParOf" srcId="{5D25BD6F-6039-472C-9A0D-EBC2CDFFFD9E}" destId="{DC445742-A96C-4405-BF68-73EF09561E10}" srcOrd="1" destOrd="0" presId="urn:microsoft.com/office/officeart/2011/layout/RadialPictureList"/>
    <dgm:cxn modelId="{A8F0FDEB-D973-4611-B266-43BB94C5572A}" type="presParOf" srcId="{5D25BD6F-6039-472C-9A0D-EBC2CDFFFD9E}" destId="{41DCBBCC-5582-4F85-85AD-898AC6EF42E3}" srcOrd="2" destOrd="0" presId="urn:microsoft.com/office/officeart/2011/layout/RadialPictureList"/>
    <dgm:cxn modelId="{2E970F8D-350B-4001-917E-9DE81DB9E968}" type="presParOf" srcId="{5D25BD6F-6039-472C-9A0D-EBC2CDFFFD9E}" destId="{056AFB6A-0AB6-47F8-9E14-AEC7E470AAEC}" srcOrd="3" destOrd="0" presId="urn:microsoft.com/office/officeart/2011/layout/RadialPictureList"/>
    <dgm:cxn modelId="{DA33B5F3-F8A3-482D-A485-5CC4E7262BCE}" type="presParOf" srcId="{5D25BD6F-6039-472C-9A0D-EBC2CDFFFD9E}" destId="{FCD6537A-F486-4982-8E58-B34BBFBB03E5}" srcOrd="4" destOrd="0" presId="urn:microsoft.com/office/officeart/2011/layout/RadialPictureList"/>
    <dgm:cxn modelId="{5F37A887-082B-4CDC-86F2-76DAA4C9A1C4}" type="presParOf" srcId="{FCD6537A-F486-4982-8E58-B34BBFBB03E5}" destId="{04562E69-A325-4D32-8A65-2A09314B7016}" srcOrd="0" destOrd="0" presId="urn:microsoft.com/office/officeart/2011/layout/RadialPictureList"/>
    <dgm:cxn modelId="{76BC32A5-E853-468C-B4AB-02822538A5D8}" type="presParOf" srcId="{5D25BD6F-6039-472C-9A0D-EBC2CDFFFD9E}" destId="{D748186D-7F67-4BCA-8A08-3FF65B33C4A4}" srcOrd="5" destOrd="0" presId="urn:microsoft.com/office/officeart/2011/layout/RadialPictureList"/>
    <dgm:cxn modelId="{F0AE2C1C-D592-4888-A026-7D1407641856}" type="presParOf" srcId="{5D25BD6F-6039-472C-9A0D-EBC2CDFFFD9E}" destId="{43B55FBF-0F47-4695-8BBB-E8561CE7F2DF}" srcOrd="6" destOrd="0" presId="urn:microsoft.com/office/officeart/2011/layout/RadialPictureList"/>
    <dgm:cxn modelId="{869A3765-83F3-4DCE-AE2D-96490374471E}" type="presParOf" srcId="{43B55FBF-0F47-4695-8BBB-E8561CE7F2DF}" destId="{0011DA00-7123-4871-BD45-6761BA63506D}" srcOrd="0" destOrd="0" presId="urn:microsoft.com/office/officeart/2011/layout/RadialPictureList"/>
    <dgm:cxn modelId="{D3E7EF60-2BB1-4040-8DB9-F1EA81BAADA3}" type="presParOf" srcId="{5D25BD6F-6039-472C-9A0D-EBC2CDFFFD9E}" destId="{6724DE20-B9D0-450B-9415-F9D89F5B2FFF}" srcOrd="7" destOrd="0" presId="urn:microsoft.com/office/officeart/2011/layout/RadialPictureList"/>
    <dgm:cxn modelId="{3EA20D6B-9893-413A-AE81-CAC6E1205B1A}" type="presParOf" srcId="{5D25BD6F-6039-472C-9A0D-EBC2CDFFFD9E}" destId="{F8815683-0432-4F52-B8FE-5D7D2D7F9816}" srcOrd="8" destOrd="0" presId="urn:microsoft.com/office/officeart/2011/layout/RadialPictureList"/>
    <dgm:cxn modelId="{3CE0554D-0FA8-475B-BDA8-813FEEA290F6}" type="presParOf" srcId="{F8815683-0432-4F52-B8FE-5D7D2D7F9816}" destId="{BFC58FA6-14F3-4C3C-913B-0F7EF619C130}" srcOrd="0" destOrd="0" presId="urn:microsoft.com/office/officeart/2011/layout/RadialPictureList"/>
    <dgm:cxn modelId="{0BB5E17B-7C5F-4102-BF07-29E67A42A17D}" type="presParOf" srcId="{5D25BD6F-6039-472C-9A0D-EBC2CDFFFD9E}" destId="{44693145-AA40-42D2-85BB-F088486BB9A9}" srcOrd="9" destOrd="0" presId="urn:microsoft.com/office/officeart/2011/layout/RadialPictur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3AA018-BF9F-49CC-B85D-B2BE490B00E5}"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AU"/>
        </a:p>
      </dgm:t>
    </dgm:pt>
    <dgm:pt modelId="{48FAFA59-1A18-49F9-9454-FE6F1AE9D2C4}">
      <dgm:prSet phldrT="[Text]"/>
      <dgm:spPr/>
      <dgm:t>
        <a:bodyPr/>
        <a:lstStyle/>
        <a:p>
          <a:r>
            <a:rPr lang="en-AU" dirty="0">
              <a:latin typeface="Arial"/>
            </a:rPr>
            <a:t>Number</a:t>
          </a:r>
          <a:endParaRPr lang="en-AU" dirty="0"/>
        </a:p>
      </dgm:t>
    </dgm:pt>
    <dgm:pt modelId="{2B636CD1-0612-4EE9-BB53-190CDB2FDC7F}" type="parTrans" cxnId="{8DD59B3E-A4A8-4323-8E02-74EAFEEC301E}">
      <dgm:prSet/>
      <dgm:spPr/>
      <dgm:t>
        <a:bodyPr/>
        <a:lstStyle/>
        <a:p>
          <a:endParaRPr lang="en-AU"/>
        </a:p>
      </dgm:t>
    </dgm:pt>
    <dgm:pt modelId="{05D60708-44EE-449C-B45C-52091F83EDCC}" type="sibTrans" cxnId="{8DD59B3E-A4A8-4323-8E02-74EAFEEC301E}">
      <dgm:prSet/>
      <dgm:spPr/>
      <dgm:t>
        <a:bodyPr/>
        <a:lstStyle/>
        <a:p>
          <a:endParaRPr lang="en-AU"/>
        </a:p>
      </dgm:t>
    </dgm:pt>
    <dgm:pt modelId="{FCCA7AA3-1EC6-401A-84A8-D2E09810C0F2}">
      <dgm:prSet phldrT="[Text]"/>
      <dgm:spPr/>
      <dgm:t>
        <a:bodyPr/>
        <a:lstStyle/>
        <a:p>
          <a:r>
            <a:rPr lang="en-AU" dirty="0">
              <a:latin typeface="Arial"/>
            </a:rPr>
            <a:t>Algebra</a:t>
          </a:r>
          <a:endParaRPr lang="en-AU" dirty="0"/>
        </a:p>
      </dgm:t>
    </dgm:pt>
    <dgm:pt modelId="{7FE920BE-8D58-45F5-8D77-A5220A4ADD6F}" type="parTrans" cxnId="{F43840EC-F779-4B08-9C66-119A50B18CCF}">
      <dgm:prSet/>
      <dgm:spPr/>
      <dgm:t>
        <a:bodyPr/>
        <a:lstStyle/>
        <a:p>
          <a:endParaRPr lang="en-AU"/>
        </a:p>
      </dgm:t>
    </dgm:pt>
    <dgm:pt modelId="{67F3446D-7843-4ADB-9E7A-027E447C7143}" type="sibTrans" cxnId="{F43840EC-F779-4B08-9C66-119A50B18CCF}">
      <dgm:prSet/>
      <dgm:spPr/>
      <dgm:t>
        <a:bodyPr/>
        <a:lstStyle/>
        <a:p>
          <a:endParaRPr lang="en-AU"/>
        </a:p>
      </dgm:t>
    </dgm:pt>
    <dgm:pt modelId="{8521A759-5B11-4E35-BF5D-5FF654CBF05F}">
      <dgm:prSet phldrT="[Text]"/>
      <dgm:spPr/>
      <dgm:t>
        <a:bodyPr/>
        <a:lstStyle/>
        <a:p>
          <a:r>
            <a:rPr lang="en-AU" dirty="0">
              <a:latin typeface="Arial"/>
            </a:rPr>
            <a:t>Measurement</a:t>
          </a:r>
          <a:endParaRPr lang="en-AU" dirty="0"/>
        </a:p>
      </dgm:t>
    </dgm:pt>
    <dgm:pt modelId="{E679EAA0-2933-49A2-BE20-E9D2C89980AF}" type="parTrans" cxnId="{2C549C3C-6C84-47EE-85E9-1563072A69E3}">
      <dgm:prSet/>
      <dgm:spPr/>
      <dgm:t>
        <a:bodyPr/>
        <a:lstStyle/>
        <a:p>
          <a:endParaRPr lang="en-AU"/>
        </a:p>
      </dgm:t>
    </dgm:pt>
    <dgm:pt modelId="{FD4AA727-CF98-4841-A996-616E11DD1F85}" type="sibTrans" cxnId="{2C549C3C-6C84-47EE-85E9-1563072A69E3}">
      <dgm:prSet/>
      <dgm:spPr/>
      <dgm:t>
        <a:bodyPr/>
        <a:lstStyle/>
        <a:p>
          <a:endParaRPr lang="en-AU"/>
        </a:p>
      </dgm:t>
    </dgm:pt>
    <dgm:pt modelId="{92402459-3C62-4826-9CA6-7ECD126986FE}">
      <dgm:prSet phldrT="[Text]"/>
      <dgm:spPr/>
      <dgm:t>
        <a:bodyPr/>
        <a:lstStyle/>
        <a:p>
          <a:r>
            <a:rPr lang="en-AU" dirty="0">
              <a:latin typeface="Arial"/>
            </a:rPr>
            <a:t>Space</a:t>
          </a:r>
          <a:endParaRPr lang="en-AU" dirty="0"/>
        </a:p>
      </dgm:t>
    </dgm:pt>
    <dgm:pt modelId="{5658AB4A-32C2-4729-9B60-6D62431B7FE8}" type="parTrans" cxnId="{D12811E4-DE97-4CE3-A1B1-29F9C9902A22}">
      <dgm:prSet/>
      <dgm:spPr/>
      <dgm:t>
        <a:bodyPr/>
        <a:lstStyle/>
        <a:p>
          <a:endParaRPr lang="en-AU"/>
        </a:p>
      </dgm:t>
    </dgm:pt>
    <dgm:pt modelId="{2E56CCCA-808B-48C7-A50D-320223501715}" type="sibTrans" cxnId="{D12811E4-DE97-4CE3-A1B1-29F9C9902A22}">
      <dgm:prSet/>
      <dgm:spPr/>
      <dgm:t>
        <a:bodyPr/>
        <a:lstStyle/>
        <a:p>
          <a:endParaRPr lang="en-AU"/>
        </a:p>
      </dgm:t>
    </dgm:pt>
    <dgm:pt modelId="{3E591B8A-765D-488A-9A61-7B97E5374B9D}">
      <dgm:prSet phldrT="[Text]"/>
      <dgm:spPr/>
      <dgm:t>
        <a:bodyPr/>
        <a:lstStyle/>
        <a:p>
          <a:r>
            <a:rPr lang="en-AU" dirty="0">
              <a:latin typeface="Arial"/>
            </a:rPr>
            <a:t>Statistics</a:t>
          </a:r>
          <a:endParaRPr lang="en-AU" dirty="0"/>
        </a:p>
      </dgm:t>
    </dgm:pt>
    <dgm:pt modelId="{10C86FC3-94FE-452F-A8B9-F33A6B1E3905}" type="parTrans" cxnId="{18E18CE2-7C59-4EAA-AF62-030713E1753D}">
      <dgm:prSet/>
      <dgm:spPr/>
      <dgm:t>
        <a:bodyPr/>
        <a:lstStyle/>
        <a:p>
          <a:endParaRPr lang="en-AU"/>
        </a:p>
      </dgm:t>
    </dgm:pt>
    <dgm:pt modelId="{F6BB8764-B84D-4DAA-85A8-2830DCE0CA4A}" type="sibTrans" cxnId="{18E18CE2-7C59-4EAA-AF62-030713E1753D}">
      <dgm:prSet/>
      <dgm:spPr/>
      <dgm:t>
        <a:bodyPr/>
        <a:lstStyle/>
        <a:p>
          <a:endParaRPr lang="en-AU"/>
        </a:p>
      </dgm:t>
    </dgm:pt>
    <dgm:pt modelId="{E59369AA-1536-47A2-BE40-4812A7AFE4E0}">
      <dgm:prSet phldrT="[Text]"/>
      <dgm:spPr/>
      <dgm:t>
        <a:bodyPr/>
        <a:lstStyle/>
        <a:p>
          <a:r>
            <a:rPr lang="en-AU" dirty="0">
              <a:latin typeface="Arial"/>
            </a:rPr>
            <a:t>Probability</a:t>
          </a:r>
          <a:endParaRPr lang="en-AU" dirty="0"/>
        </a:p>
      </dgm:t>
    </dgm:pt>
    <dgm:pt modelId="{D57E99B2-A710-4B13-A912-AC2035EAD15B}" type="parTrans" cxnId="{CFCAFC88-D3C6-4086-8952-700DDDE424BD}">
      <dgm:prSet/>
      <dgm:spPr/>
      <dgm:t>
        <a:bodyPr/>
        <a:lstStyle/>
        <a:p>
          <a:endParaRPr lang="en-AU"/>
        </a:p>
      </dgm:t>
    </dgm:pt>
    <dgm:pt modelId="{EDF744D8-38C7-441E-9D6B-B84B17B606B9}" type="sibTrans" cxnId="{CFCAFC88-D3C6-4086-8952-700DDDE424BD}">
      <dgm:prSet/>
      <dgm:spPr/>
      <dgm:t>
        <a:bodyPr/>
        <a:lstStyle/>
        <a:p>
          <a:endParaRPr lang="en-AU"/>
        </a:p>
      </dgm:t>
    </dgm:pt>
    <dgm:pt modelId="{34AD4924-AED3-4001-BC65-5B88E830500B}">
      <dgm:prSet phldrT="[Text]"/>
      <dgm:spPr/>
      <dgm:t>
        <a:bodyPr/>
        <a:lstStyle/>
        <a:p>
          <a:pPr rtl="0"/>
          <a:r>
            <a:rPr lang="en-AU" b="1" dirty="0">
              <a:latin typeface="+mn-lt"/>
            </a:rPr>
            <a:t>6 strands </a:t>
          </a:r>
        </a:p>
      </dgm:t>
    </dgm:pt>
    <dgm:pt modelId="{03B2AFEB-85D5-4E0A-BDDA-540816922250}" type="parTrans" cxnId="{808F5603-3ED2-4AD9-9EF2-3098673DF858}">
      <dgm:prSet/>
      <dgm:spPr/>
      <dgm:t>
        <a:bodyPr/>
        <a:lstStyle/>
        <a:p>
          <a:endParaRPr lang="en-AU"/>
        </a:p>
      </dgm:t>
    </dgm:pt>
    <dgm:pt modelId="{8646F216-A82C-40EA-BB1E-30FE82C802F3}" type="sibTrans" cxnId="{808F5603-3ED2-4AD9-9EF2-3098673DF858}">
      <dgm:prSet/>
      <dgm:spPr/>
      <dgm:t>
        <a:bodyPr/>
        <a:lstStyle/>
        <a:p>
          <a:endParaRPr lang="en-AU"/>
        </a:p>
      </dgm:t>
    </dgm:pt>
    <dgm:pt modelId="{9DDA8444-286A-40B2-9111-D9BB1D203DAF}" type="pres">
      <dgm:prSet presAssocID="{F53AA018-BF9F-49CC-B85D-B2BE490B00E5}" presName="hierChild1" presStyleCnt="0">
        <dgm:presLayoutVars>
          <dgm:orgChart val="1"/>
          <dgm:chPref val="1"/>
          <dgm:dir/>
          <dgm:animOne val="branch"/>
          <dgm:animLvl val="lvl"/>
          <dgm:resizeHandles/>
        </dgm:presLayoutVars>
      </dgm:prSet>
      <dgm:spPr/>
    </dgm:pt>
    <dgm:pt modelId="{72C1E438-EC6E-4D9A-8C78-CBBD987F28FD}" type="pres">
      <dgm:prSet presAssocID="{34AD4924-AED3-4001-BC65-5B88E830500B}" presName="hierRoot1" presStyleCnt="0">
        <dgm:presLayoutVars>
          <dgm:hierBranch val="init"/>
        </dgm:presLayoutVars>
      </dgm:prSet>
      <dgm:spPr/>
    </dgm:pt>
    <dgm:pt modelId="{ADC7B72E-DC09-4946-8CA3-94613C28D50D}" type="pres">
      <dgm:prSet presAssocID="{34AD4924-AED3-4001-BC65-5B88E830500B}" presName="rootComposite1" presStyleCnt="0"/>
      <dgm:spPr/>
    </dgm:pt>
    <dgm:pt modelId="{0D8116F5-5DE5-48EE-BA74-8FBCBDD74A49}" type="pres">
      <dgm:prSet presAssocID="{34AD4924-AED3-4001-BC65-5B88E830500B}" presName="rootText1" presStyleLbl="node0" presStyleIdx="0" presStyleCnt="1">
        <dgm:presLayoutVars>
          <dgm:chPref val="3"/>
        </dgm:presLayoutVars>
      </dgm:prSet>
      <dgm:spPr/>
    </dgm:pt>
    <dgm:pt modelId="{DE667AD7-9C74-49FF-8C13-5A15D37911BD}" type="pres">
      <dgm:prSet presAssocID="{34AD4924-AED3-4001-BC65-5B88E830500B}" presName="rootConnector1" presStyleLbl="node1" presStyleIdx="0" presStyleCnt="0"/>
      <dgm:spPr/>
    </dgm:pt>
    <dgm:pt modelId="{E2D1074A-F345-4BED-B5BC-4073AFB45EA9}" type="pres">
      <dgm:prSet presAssocID="{34AD4924-AED3-4001-BC65-5B88E830500B}" presName="hierChild2" presStyleCnt="0"/>
      <dgm:spPr/>
    </dgm:pt>
    <dgm:pt modelId="{7366CA6D-EE4A-428F-A946-4E696D4D1754}" type="pres">
      <dgm:prSet presAssocID="{2B636CD1-0612-4EE9-BB53-190CDB2FDC7F}" presName="Name37" presStyleLbl="parChTrans1D2" presStyleIdx="0" presStyleCnt="6"/>
      <dgm:spPr/>
    </dgm:pt>
    <dgm:pt modelId="{37519EC8-B6AA-4F9A-B013-2CF3AA67D6CE}" type="pres">
      <dgm:prSet presAssocID="{48FAFA59-1A18-49F9-9454-FE6F1AE9D2C4}" presName="hierRoot2" presStyleCnt="0">
        <dgm:presLayoutVars>
          <dgm:hierBranch val="init"/>
        </dgm:presLayoutVars>
      </dgm:prSet>
      <dgm:spPr/>
    </dgm:pt>
    <dgm:pt modelId="{BC489876-58CF-4208-9626-E2FF893C21C1}" type="pres">
      <dgm:prSet presAssocID="{48FAFA59-1A18-49F9-9454-FE6F1AE9D2C4}" presName="rootComposite" presStyleCnt="0"/>
      <dgm:spPr/>
    </dgm:pt>
    <dgm:pt modelId="{AB8C92E3-CCEA-46F1-A4C0-A5B367C17ADC}" type="pres">
      <dgm:prSet presAssocID="{48FAFA59-1A18-49F9-9454-FE6F1AE9D2C4}" presName="rootText" presStyleLbl="node2" presStyleIdx="0" presStyleCnt="6">
        <dgm:presLayoutVars>
          <dgm:chPref val="3"/>
        </dgm:presLayoutVars>
      </dgm:prSet>
      <dgm:spPr/>
    </dgm:pt>
    <dgm:pt modelId="{08F69035-4297-4C1D-BF0B-CC5E7EF467E3}" type="pres">
      <dgm:prSet presAssocID="{48FAFA59-1A18-49F9-9454-FE6F1AE9D2C4}" presName="rootConnector" presStyleLbl="node2" presStyleIdx="0" presStyleCnt="6"/>
      <dgm:spPr/>
    </dgm:pt>
    <dgm:pt modelId="{250A99F4-4E19-484E-9C77-2A3E57BB94B7}" type="pres">
      <dgm:prSet presAssocID="{48FAFA59-1A18-49F9-9454-FE6F1AE9D2C4}" presName="hierChild4" presStyleCnt="0"/>
      <dgm:spPr/>
    </dgm:pt>
    <dgm:pt modelId="{CA88F5AB-44D0-4BBD-8556-D4D3F8FFB02D}" type="pres">
      <dgm:prSet presAssocID="{48FAFA59-1A18-49F9-9454-FE6F1AE9D2C4}" presName="hierChild5" presStyleCnt="0"/>
      <dgm:spPr/>
    </dgm:pt>
    <dgm:pt modelId="{4918E6B1-5C12-439A-AAD9-08761757EC57}" type="pres">
      <dgm:prSet presAssocID="{7FE920BE-8D58-45F5-8D77-A5220A4ADD6F}" presName="Name37" presStyleLbl="parChTrans1D2" presStyleIdx="1" presStyleCnt="6"/>
      <dgm:spPr/>
    </dgm:pt>
    <dgm:pt modelId="{3DA6CE03-8F3B-43C7-9F45-3E996016753C}" type="pres">
      <dgm:prSet presAssocID="{FCCA7AA3-1EC6-401A-84A8-D2E09810C0F2}" presName="hierRoot2" presStyleCnt="0">
        <dgm:presLayoutVars>
          <dgm:hierBranch val="init"/>
        </dgm:presLayoutVars>
      </dgm:prSet>
      <dgm:spPr/>
    </dgm:pt>
    <dgm:pt modelId="{811DB753-DA61-4807-B99D-8EA5B675E833}" type="pres">
      <dgm:prSet presAssocID="{FCCA7AA3-1EC6-401A-84A8-D2E09810C0F2}" presName="rootComposite" presStyleCnt="0"/>
      <dgm:spPr/>
    </dgm:pt>
    <dgm:pt modelId="{D9DF5B44-6B16-46D5-A083-083F7829CCC2}" type="pres">
      <dgm:prSet presAssocID="{FCCA7AA3-1EC6-401A-84A8-D2E09810C0F2}" presName="rootText" presStyleLbl="node2" presStyleIdx="1" presStyleCnt="6">
        <dgm:presLayoutVars>
          <dgm:chPref val="3"/>
        </dgm:presLayoutVars>
      </dgm:prSet>
      <dgm:spPr/>
    </dgm:pt>
    <dgm:pt modelId="{AC048CDE-76DD-45A8-97BB-3BBA8C3C98B6}" type="pres">
      <dgm:prSet presAssocID="{FCCA7AA3-1EC6-401A-84A8-D2E09810C0F2}" presName="rootConnector" presStyleLbl="node2" presStyleIdx="1" presStyleCnt="6"/>
      <dgm:spPr/>
    </dgm:pt>
    <dgm:pt modelId="{81CF6239-9619-444F-99E6-2E01D242D156}" type="pres">
      <dgm:prSet presAssocID="{FCCA7AA3-1EC6-401A-84A8-D2E09810C0F2}" presName="hierChild4" presStyleCnt="0"/>
      <dgm:spPr/>
    </dgm:pt>
    <dgm:pt modelId="{F5E2634A-B354-4D16-B2A7-5B59020417BD}" type="pres">
      <dgm:prSet presAssocID="{FCCA7AA3-1EC6-401A-84A8-D2E09810C0F2}" presName="hierChild5" presStyleCnt="0"/>
      <dgm:spPr/>
    </dgm:pt>
    <dgm:pt modelId="{2F1BB4D4-03A9-4AB5-9379-29AA5B189B3A}" type="pres">
      <dgm:prSet presAssocID="{E679EAA0-2933-49A2-BE20-E9D2C89980AF}" presName="Name37" presStyleLbl="parChTrans1D2" presStyleIdx="2" presStyleCnt="6"/>
      <dgm:spPr/>
    </dgm:pt>
    <dgm:pt modelId="{757CB391-45F9-4EFE-B6E0-285E24BF88A8}" type="pres">
      <dgm:prSet presAssocID="{8521A759-5B11-4E35-BF5D-5FF654CBF05F}" presName="hierRoot2" presStyleCnt="0">
        <dgm:presLayoutVars>
          <dgm:hierBranch val="init"/>
        </dgm:presLayoutVars>
      </dgm:prSet>
      <dgm:spPr/>
    </dgm:pt>
    <dgm:pt modelId="{51A5D66B-5C35-4E7C-A985-3E63DCA63EB4}" type="pres">
      <dgm:prSet presAssocID="{8521A759-5B11-4E35-BF5D-5FF654CBF05F}" presName="rootComposite" presStyleCnt="0"/>
      <dgm:spPr/>
    </dgm:pt>
    <dgm:pt modelId="{0359292F-9C01-44FB-BFB4-AB91B7575CAD}" type="pres">
      <dgm:prSet presAssocID="{8521A759-5B11-4E35-BF5D-5FF654CBF05F}" presName="rootText" presStyleLbl="node2" presStyleIdx="2" presStyleCnt="6">
        <dgm:presLayoutVars>
          <dgm:chPref val="3"/>
        </dgm:presLayoutVars>
      </dgm:prSet>
      <dgm:spPr/>
    </dgm:pt>
    <dgm:pt modelId="{56E07714-5806-427F-BAEF-7D1A1AC3449E}" type="pres">
      <dgm:prSet presAssocID="{8521A759-5B11-4E35-BF5D-5FF654CBF05F}" presName="rootConnector" presStyleLbl="node2" presStyleIdx="2" presStyleCnt="6"/>
      <dgm:spPr/>
    </dgm:pt>
    <dgm:pt modelId="{8199F20C-3BC9-44E5-9E60-CE7560E4245A}" type="pres">
      <dgm:prSet presAssocID="{8521A759-5B11-4E35-BF5D-5FF654CBF05F}" presName="hierChild4" presStyleCnt="0"/>
      <dgm:spPr/>
    </dgm:pt>
    <dgm:pt modelId="{984D3FF9-F969-4522-BF6E-88D9E118F9E7}" type="pres">
      <dgm:prSet presAssocID="{8521A759-5B11-4E35-BF5D-5FF654CBF05F}" presName="hierChild5" presStyleCnt="0"/>
      <dgm:spPr/>
    </dgm:pt>
    <dgm:pt modelId="{CF21B3DB-A7DB-4DCD-A6E7-B2131061307D}" type="pres">
      <dgm:prSet presAssocID="{5658AB4A-32C2-4729-9B60-6D62431B7FE8}" presName="Name37" presStyleLbl="parChTrans1D2" presStyleIdx="3" presStyleCnt="6"/>
      <dgm:spPr/>
    </dgm:pt>
    <dgm:pt modelId="{2E871AE0-3403-4150-AB15-45DCF9854B57}" type="pres">
      <dgm:prSet presAssocID="{92402459-3C62-4826-9CA6-7ECD126986FE}" presName="hierRoot2" presStyleCnt="0">
        <dgm:presLayoutVars>
          <dgm:hierBranch val="init"/>
        </dgm:presLayoutVars>
      </dgm:prSet>
      <dgm:spPr/>
    </dgm:pt>
    <dgm:pt modelId="{5742A8A1-89EB-4A35-A5E7-3F5F01B201E6}" type="pres">
      <dgm:prSet presAssocID="{92402459-3C62-4826-9CA6-7ECD126986FE}" presName="rootComposite" presStyleCnt="0"/>
      <dgm:spPr/>
    </dgm:pt>
    <dgm:pt modelId="{C089649C-A947-45D0-8E40-45A674D79716}" type="pres">
      <dgm:prSet presAssocID="{92402459-3C62-4826-9CA6-7ECD126986FE}" presName="rootText" presStyleLbl="node2" presStyleIdx="3" presStyleCnt="6">
        <dgm:presLayoutVars>
          <dgm:chPref val="3"/>
        </dgm:presLayoutVars>
      </dgm:prSet>
      <dgm:spPr/>
    </dgm:pt>
    <dgm:pt modelId="{C49D131B-9FD6-47F1-9773-69EA15B7F0E1}" type="pres">
      <dgm:prSet presAssocID="{92402459-3C62-4826-9CA6-7ECD126986FE}" presName="rootConnector" presStyleLbl="node2" presStyleIdx="3" presStyleCnt="6"/>
      <dgm:spPr/>
    </dgm:pt>
    <dgm:pt modelId="{227CD354-B460-4A92-99B6-392A14AC8CCF}" type="pres">
      <dgm:prSet presAssocID="{92402459-3C62-4826-9CA6-7ECD126986FE}" presName="hierChild4" presStyleCnt="0"/>
      <dgm:spPr/>
    </dgm:pt>
    <dgm:pt modelId="{304247F3-541B-4627-A472-C1CF3A13AD3A}" type="pres">
      <dgm:prSet presAssocID="{92402459-3C62-4826-9CA6-7ECD126986FE}" presName="hierChild5" presStyleCnt="0"/>
      <dgm:spPr/>
    </dgm:pt>
    <dgm:pt modelId="{33AB1D79-12DC-4F91-A3E2-CE9DBB41B07C}" type="pres">
      <dgm:prSet presAssocID="{10C86FC3-94FE-452F-A8B9-F33A6B1E3905}" presName="Name37" presStyleLbl="parChTrans1D2" presStyleIdx="4" presStyleCnt="6"/>
      <dgm:spPr/>
    </dgm:pt>
    <dgm:pt modelId="{3B33E99D-FACD-43E4-83EB-D2F53DFBA2FB}" type="pres">
      <dgm:prSet presAssocID="{3E591B8A-765D-488A-9A61-7B97E5374B9D}" presName="hierRoot2" presStyleCnt="0">
        <dgm:presLayoutVars>
          <dgm:hierBranch val="init"/>
        </dgm:presLayoutVars>
      </dgm:prSet>
      <dgm:spPr/>
    </dgm:pt>
    <dgm:pt modelId="{0FA0CDEF-349D-43DC-942C-E54CA3B545B0}" type="pres">
      <dgm:prSet presAssocID="{3E591B8A-765D-488A-9A61-7B97E5374B9D}" presName="rootComposite" presStyleCnt="0"/>
      <dgm:spPr/>
    </dgm:pt>
    <dgm:pt modelId="{B025669D-6AFB-49A1-A6CC-550EEAED5AF8}" type="pres">
      <dgm:prSet presAssocID="{3E591B8A-765D-488A-9A61-7B97E5374B9D}" presName="rootText" presStyleLbl="node2" presStyleIdx="4" presStyleCnt="6">
        <dgm:presLayoutVars>
          <dgm:chPref val="3"/>
        </dgm:presLayoutVars>
      </dgm:prSet>
      <dgm:spPr/>
    </dgm:pt>
    <dgm:pt modelId="{D3E26A27-E482-4B7E-9C30-418EF6DD995D}" type="pres">
      <dgm:prSet presAssocID="{3E591B8A-765D-488A-9A61-7B97E5374B9D}" presName="rootConnector" presStyleLbl="node2" presStyleIdx="4" presStyleCnt="6"/>
      <dgm:spPr/>
    </dgm:pt>
    <dgm:pt modelId="{FF0B6385-8527-4468-83D6-EBF849F52985}" type="pres">
      <dgm:prSet presAssocID="{3E591B8A-765D-488A-9A61-7B97E5374B9D}" presName="hierChild4" presStyleCnt="0"/>
      <dgm:spPr/>
    </dgm:pt>
    <dgm:pt modelId="{5D3FB2A4-511E-44BE-A99B-7C619914ACF8}" type="pres">
      <dgm:prSet presAssocID="{3E591B8A-765D-488A-9A61-7B97E5374B9D}" presName="hierChild5" presStyleCnt="0"/>
      <dgm:spPr/>
    </dgm:pt>
    <dgm:pt modelId="{4FCC98E1-6F63-4CFC-99B6-CC3C5AD4B706}" type="pres">
      <dgm:prSet presAssocID="{D57E99B2-A710-4B13-A912-AC2035EAD15B}" presName="Name37" presStyleLbl="parChTrans1D2" presStyleIdx="5" presStyleCnt="6"/>
      <dgm:spPr/>
    </dgm:pt>
    <dgm:pt modelId="{9DD29373-3543-4614-93AA-9D399560E4F4}" type="pres">
      <dgm:prSet presAssocID="{E59369AA-1536-47A2-BE40-4812A7AFE4E0}" presName="hierRoot2" presStyleCnt="0">
        <dgm:presLayoutVars>
          <dgm:hierBranch val="init"/>
        </dgm:presLayoutVars>
      </dgm:prSet>
      <dgm:spPr/>
    </dgm:pt>
    <dgm:pt modelId="{AD40620B-E434-4E6C-8DDE-F7D2D1D98C94}" type="pres">
      <dgm:prSet presAssocID="{E59369AA-1536-47A2-BE40-4812A7AFE4E0}" presName="rootComposite" presStyleCnt="0"/>
      <dgm:spPr/>
    </dgm:pt>
    <dgm:pt modelId="{52044250-7DF5-4D52-8179-A12B6E79E823}" type="pres">
      <dgm:prSet presAssocID="{E59369AA-1536-47A2-BE40-4812A7AFE4E0}" presName="rootText" presStyleLbl="node2" presStyleIdx="5" presStyleCnt="6">
        <dgm:presLayoutVars>
          <dgm:chPref val="3"/>
        </dgm:presLayoutVars>
      </dgm:prSet>
      <dgm:spPr/>
    </dgm:pt>
    <dgm:pt modelId="{65671BAF-7F08-4E68-8B88-A3E1703901D7}" type="pres">
      <dgm:prSet presAssocID="{E59369AA-1536-47A2-BE40-4812A7AFE4E0}" presName="rootConnector" presStyleLbl="node2" presStyleIdx="5" presStyleCnt="6"/>
      <dgm:spPr/>
    </dgm:pt>
    <dgm:pt modelId="{7169A3C0-2E5E-4BCF-AA05-7D11382F27FD}" type="pres">
      <dgm:prSet presAssocID="{E59369AA-1536-47A2-BE40-4812A7AFE4E0}" presName="hierChild4" presStyleCnt="0"/>
      <dgm:spPr/>
    </dgm:pt>
    <dgm:pt modelId="{FA16ACE3-E09D-41D0-906B-5EDCB162D8AD}" type="pres">
      <dgm:prSet presAssocID="{E59369AA-1536-47A2-BE40-4812A7AFE4E0}" presName="hierChild5" presStyleCnt="0"/>
      <dgm:spPr/>
    </dgm:pt>
    <dgm:pt modelId="{18BA28C7-60E4-467D-9FDD-8831760F7498}" type="pres">
      <dgm:prSet presAssocID="{34AD4924-AED3-4001-BC65-5B88E830500B}" presName="hierChild3" presStyleCnt="0"/>
      <dgm:spPr/>
    </dgm:pt>
  </dgm:ptLst>
  <dgm:cxnLst>
    <dgm:cxn modelId="{808F5603-3ED2-4AD9-9EF2-3098673DF858}" srcId="{F53AA018-BF9F-49CC-B85D-B2BE490B00E5}" destId="{34AD4924-AED3-4001-BC65-5B88E830500B}" srcOrd="0" destOrd="0" parTransId="{03B2AFEB-85D5-4E0A-BDDA-540816922250}" sibTransId="{8646F216-A82C-40EA-BB1E-30FE82C802F3}"/>
    <dgm:cxn modelId="{1150BE0D-032F-4889-A869-CD8D1DC61A26}" type="presOf" srcId="{E59369AA-1536-47A2-BE40-4812A7AFE4E0}" destId="{65671BAF-7F08-4E68-8B88-A3E1703901D7}" srcOrd="1" destOrd="0" presId="urn:microsoft.com/office/officeart/2005/8/layout/orgChart1"/>
    <dgm:cxn modelId="{B36E320E-E794-4BEA-A5D4-6B5591F408DF}" type="presOf" srcId="{D57E99B2-A710-4B13-A912-AC2035EAD15B}" destId="{4FCC98E1-6F63-4CFC-99B6-CC3C5AD4B706}" srcOrd="0" destOrd="0" presId="urn:microsoft.com/office/officeart/2005/8/layout/orgChart1"/>
    <dgm:cxn modelId="{4D916E1F-407D-41A1-AC85-F4208BA9AC20}" type="presOf" srcId="{92402459-3C62-4826-9CA6-7ECD126986FE}" destId="{C089649C-A947-45D0-8E40-45A674D79716}" srcOrd="0" destOrd="0" presId="urn:microsoft.com/office/officeart/2005/8/layout/orgChart1"/>
    <dgm:cxn modelId="{500BBE24-4BF7-4280-8D29-8983EACDB26D}" type="presOf" srcId="{48FAFA59-1A18-49F9-9454-FE6F1AE9D2C4}" destId="{08F69035-4297-4C1D-BF0B-CC5E7EF467E3}" srcOrd="1" destOrd="0" presId="urn:microsoft.com/office/officeart/2005/8/layout/orgChart1"/>
    <dgm:cxn modelId="{61FF5C2A-B22B-438E-84FE-F16C27BD26DB}" type="presOf" srcId="{8521A759-5B11-4E35-BF5D-5FF654CBF05F}" destId="{0359292F-9C01-44FB-BFB4-AB91B7575CAD}" srcOrd="0" destOrd="0" presId="urn:microsoft.com/office/officeart/2005/8/layout/orgChart1"/>
    <dgm:cxn modelId="{2C549C3C-6C84-47EE-85E9-1563072A69E3}" srcId="{34AD4924-AED3-4001-BC65-5B88E830500B}" destId="{8521A759-5B11-4E35-BF5D-5FF654CBF05F}" srcOrd="2" destOrd="0" parTransId="{E679EAA0-2933-49A2-BE20-E9D2C89980AF}" sibTransId="{FD4AA727-CF98-4841-A996-616E11DD1F85}"/>
    <dgm:cxn modelId="{8DD59B3E-A4A8-4323-8E02-74EAFEEC301E}" srcId="{34AD4924-AED3-4001-BC65-5B88E830500B}" destId="{48FAFA59-1A18-49F9-9454-FE6F1AE9D2C4}" srcOrd="0" destOrd="0" parTransId="{2B636CD1-0612-4EE9-BB53-190CDB2FDC7F}" sibTransId="{05D60708-44EE-449C-B45C-52091F83EDCC}"/>
    <dgm:cxn modelId="{DC828A60-BC08-4A74-8CE7-E7BAF2111807}" type="presOf" srcId="{48FAFA59-1A18-49F9-9454-FE6F1AE9D2C4}" destId="{AB8C92E3-CCEA-46F1-A4C0-A5B367C17ADC}" srcOrd="0" destOrd="0" presId="urn:microsoft.com/office/officeart/2005/8/layout/orgChart1"/>
    <dgm:cxn modelId="{017E636D-2574-4DA9-88BA-9EFA4CDF18DB}" type="presOf" srcId="{34AD4924-AED3-4001-BC65-5B88E830500B}" destId="{0D8116F5-5DE5-48EE-BA74-8FBCBDD74A49}" srcOrd="0" destOrd="0" presId="urn:microsoft.com/office/officeart/2005/8/layout/orgChart1"/>
    <dgm:cxn modelId="{8BDE514D-9BBC-49D1-B40C-5FDFCDF5B17D}" type="presOf" srcId="{E59369AA-1536-47A2-BE40-4812A7AFE4E0}" destId="{52044250-7DF5-4D52-8179-A12B6E79E823}" srcOrd="0" destOrd="0" presId="urn:microsoft.com/office/officeart/2005/8/layout/orgChart1"/>
    <dgm:cxn modelId="{10407271-5390-4484-9922-EDE405A679C7}" type="presOf" srcId="{F53AA018-BF9F-49CC-B85D-B2BE490B00E5}" destId="{9DDA8444-286A-40B2-9111-D9BB1D203DAF}" srcOrd="0" destOrd="0" presId="urn:microsoft.com/office/officeart/2005/8/layout/orgChart1"/>
    <dgm:cxn modelId="{7996FB51-2012-4B9A-87C1-663067957AA6}" type="presOf" srcId="{7FE920BE-8D58-45F5-8D77-A5220A4ADD6F}" destId="{4918E6B1-5C12-439A-AAD9-08761757EC57}" srcOrd="0" destOrd="0" presId="urn:microsoft.com/office/officeart/2005/8/layout/orgChart1"/>
    <dgm:cxn modelId="{508D5B78-6B78-4BAB-9C96-D91DE4425378}" type="presOf" srcId="{5658AB4A-32C2-4729-9B60-6D62431B7FE8}" destId="{CF21B3DB-A7DB-4DCD-A6E7-B2131061307D}" srcOrd="0" destOrd="0" presId="urn:microsoft.com/office/officeart/2005/8/layout/orgChart1"/>
    <dgm:cxn modelId="{894E1E5A-A823-4B49-8BAC-36BC13027FF5}" type="presOf" srcId="{E679EAA0-2933-49A2-BE20-E9D2C89980AF}" destId="{2F1BB4D4-03A9-4AB5-9379-29AA5B189B3A}" srcOrd="0" destOrd="0" presId="urn:microsoft.com/office/officeart/2005/8/layout/orgChart1"/>
    <dgm:cxn modelId="{0FAAE27A-8F65-4EAC-8EC5-A6D8CBE45131}" type="presOf" srcId="{92402459-3C62-4826-9CA6-7ECD126986FE}" destId="{C49D131B-9FD6-47F1-9773-69EA15B7F0E1}" srcOrd="1" destOrd="0" presId="urn:microsoft.com/office/officeart/2005/8/layout/orgChart1"/>
    <dgm:cxn modelId="{9DAA5385-D9CF-4641-B537-B53C236F8392}" type="presOf" srcId="{3E591B8A-765D-488A-9A61-7B97E5374B9D}" destId="{B025669D-6AFB-49A1-A6CC-550EEAED5AF8}" srcOrd="0" destOrd="0" presId="urn:microsoft.com/office/officeart/2005/8/layout/orgChart1"/>
    <dgm:cxn modelId="{CFCAFC88-D3C6-4086-8952-700DDDE424BD}" srcId="{34AD4924-AED3-4001-BC65-5B88E830500B}" destId="{E59369AA-1536-47A2-BE40-4812A7AFE4E0}" srcOrd="5" destOrd="0" parTransId="{D57E99B2-A710-4B13-A912-AC2035EAD15B}" sibTransId="{EDF744D8-38C7-441E-9D6B-B84B17B606B9}"/>
    <dgm:cxn modelId="{3D0DD38E-4605-4720-8261-5F77EF60E72E}" type="presOf" srcId="{3E591B8A-765D-488A-9A61-7B97E5374B9D}" destId="{D3E26A27-E482-4B7E-9C30-418EF6DD995D}" srcOrd="1" destOrd="0" presId="urn:microsoft.com/office/officeart/2005/8/layout/orgChart1"/>
    <dgm:cxn modelId="{8CD7C696-D344-4686-A515-B1C3E99A0265}" type="presOf" srcId="{8521A759-5B11-4E35-BF5D-5FF654CBF05F}" destId="{56E07714-5806-427F-BAEF-7D1A1AC3449E}" srcOrd="1" destOrd="0" presId="urn:microsoft.com/office/officeart/2005/8/layout/orgChart1"/>
    <dgm:cxn modelId="{6FCAA19A-FB8F-41D8-B487-B8E0FADC0478}" type="presOf" srcId="{FCCA7AA3-1EC6-401A-84A8-D2E09810C0F2}" destId="{D9DF5B44-6B16-46D5-A083-083F7829CCC2}" srcOrd="0" destOrd="0" presId="urn:microsoft.com/office/officeart/2005/8/layout/orgChart1"/>
    <dgm:cxn modelId="{6F9556D5-A9C0-4621-87E3-FEF6A1DB8FC9}" type="presOf" srcId="{2B636CD1-0612-4EE9-BB53-190CDB2FDC7F}" destId="{7366CA6D-EE4A-428F-A946-4E696D4D1754}" srcOrd="0" destOrd="0" presId="urn:microsoft.com/office/officeart/2005/8/layout/orgChart1"/>
    <dgm:cxn modelId="{18E18CE2-7C59-4EAA-AF62-030713E1753D}" srcId="{34AD4924-AED3-4001-BC65-5B88E830500B}" destId="{3E591B8A-765D-488A-9A61-7B97E5374B9D}" srcOrd="4" destOrd="0" parTransId="{10C86FC3-94FE-452F-A8B9-F33A6B1E3905}" sibTransId="{F6BB8764-B84D-4DAA-85A8-2830DCE0CA4A}"/>
    <dgm:cxn modelId="{D12811E4-DE97-4CE3-A1B1-29F9C9902A22}" srcId="{34AD4924-AED3-4001-BC65-5B88E830500B}" destId="{92402459-3C62-4826-9CA6-7ECD126986FE}" srcOrd="3" destOrd="0" parTransId="{5658AB4A-32C2-4729-9B60-6D62431B7FE8}" sibTransId="{2E56CCCA-808B-48C7-A50D-320223501715}"/>
    <dgm:cxn modelId="{415730E5-3E3B-4021-82DF-03348EC225A4}" type="presOf" srcId="{FCCA7AA3-1EC6-401A-84A8-D2E09810C0F2}" destId="{AC048CDE-76DD-45A8-97BB-3BBA8C3C98B6}" srcOrd="1" destOrd="0" presId="urn:microsoft.com/office/officeart/2005/8/layout/orgChart1"/>
    <dgm:cxn modelId="{2BC7FCE5-05D2-48E9-9633-6BD82D6BF15C}" type="presOf" srcId="{34AD4924-AED3-4001-BC65-5B88E830500B}" destId="{DE667AD7-9C74-49FF-8C13-5A15D37911BD}" srcOrd="1" destOrd="0" presId="urn:microsoft.com/office/officeart/2005/8/layout/orgChart1"/>
    <dgm:cxn modelId="{F43840EC-F779-4B08-9C66-119A50B18CCF}" srcId="{34AD4924-AED3-4001-BC65-5B88E830500B}" destId="{FCCA7AA3-1EC6-401A-84A8-D2E09810C0F2}" srcOrd="1" destOrd="0" parTransId="{7FE920BE-8D58-45F5-8D77-A5220A4ADD6F}" sibTransId="{67F3446D-7843-4ADB-9E7A-027E447C7143}"/>
    <dgm:cxn modelId="{EB7A8FEC-B8E8-4C20-ACE7-F74D90040BA8}" type="presOf" srcId="{10C86FC3-94FE-452F-A8B9-F33A6B1E3905}" destId="{33AB1D79-12DC-4F91-A3E2-CE9DBB41B07C}" srcOrd="0" destOrd="0" presId="urn:microsoft.com/office/officeart/2005/8/layout/orgChart1"/>
    <dgm:cxn modelId="{E68317A5-6AB9-4D60-B2E4-F2D59A381A2B}" type="presParOf" srcId="{9DDA8444-286A-40B2-9111-D9BB1D203DAF}" destId="{72C1E438-EC6E-4D9A-8C78-CBBD987F28FD}" srcOrd="0" destOrd="0" presId="urn:microsoft.com/office/officeart/2005/8/layout/orgChart1"/>
    <dgm:cxn modelId="{907D9077-4DAD-47B7-B3F1-99EC23EC9040}" type="presParOf" srcId="{72C1E438-EC6E-4D9A-8C78-CBBD987F28FD}" destId="{ADC7B72E-DC09-4946-8CA3-94613C28D50D}" srcOrd="0" destOrd="0" presId="urn:microsoft.com/office/officeart/2005/8/layout/orgChart1"/>
    <dgm:cxn modelId="{9C2AACD6-AF84-4D05-8FD0-C1A50B7C1C5B}" type="presParOf" srcId="{ADC7B72E-DC09-4946-8CA3-94613C28D50D}" destId="{0D8116F5-5DE5-48EE-BA74-8FBCBDD74A49}" srcOrd="0" destOrd="0" presId="urn:microsoft.com/office/officeart/2005/8/layout/orgChart1"/>
    <dgm:cxn modelId="{6046D1D4-09A9-415A-873D-0103D5086273}" type="presParOf" srcId="{ADC7B72E-DC09-4946-8CA3-94613C28D50D}" destId="{DE667AD7-9C74-49FF-8C13-5A15D37911BD}" srcOrd="1" destOrd="0" presId="urn:microsoft.com/office/officeart/2005/8/layout/orgChart1"/>
    <dgm:cxn modelId="{31526D82-DC76-4FAA-A917-C1442951661B}" type="presParOf" srcId="{72C1E438-EC6E-4D9A-8C78-CBBD987F28FD}" destId="{E2D1074A-F345-4BED-B5BC-4073AFB45EA9}" srcOrd="1" destOrd="0" presId="urn:microsoft.com/office/officeart/2005/8/layout/orgChart1"/>
    <dgm:cxn modelId="{21C2C3BA-76A7-4FA7-B468-7DE4FF6B4BC6}" type="presParOf" srcId="{E2D1074A-F345-4BED-B5BC-4073AFB45EA9}" destId="{7366CA6D-EE4A-428F-A946-4E696D4D1754}" srcOrd="0" destOrd="0" presId="urn:microsoft.com/office/officeart/2005/8/layout/orgChart1"/>
    <dgm:cxn modelId="{E3F66058-1AE6-4E46-B70E-2949A09C9AB7}" type="presParOf" srcId="{E2D1074A-F345-4BED-B5BC-4073AFB45EA9}" destId="{37519EC8-B6AA-4F9A-B013-2CF3AA67D6CE}" srcOrd="1" destOrd="0" presId="urn:microsoft.com/office/officeart/2005/8/layout/orgChart1"/>
    <dgm:cxn modelId="{8779DA03-026B-44DF-AFFB-C7241DDE2906}" type="presParOf" srcId="{37519EC8-B6AA-4F9A-B013-2CF3AA67D6CE}" destId="{BC489876-58CF-4208-9626-E2FF893C21C1}" srcOrd="0" destOrd="0" presId="urn:microsoft.com/office/officeart/2005/8/layout/orgChart1"/>
    <dgm:cxn modelId="{FC475BEF-91AF-4375-A72C-A9BB9D3AF464}" type="presParOf" srcId="{BC489876-58CF-4208-9626-E2FF893C21C1}" destId="{AB8C92E3-CCEA-46F1-A4C0-A5B367C17ADC}" srcOrd="0" destOrd="0" presId="urn:microsoft.com/office/officeart/2005/8/layout/orgChart1"/>
    <dgm:cxn modelId="{758AD24D-7C0D-4564-B61A-A1C9203D3226}" type="presParOf" srcId="{BC489876-58CF-4208-9626-E2FF893C21C1}" destId="{08F69035-4297-4C1D-BF0B-CC5E7EF467E3}" srcOrd="1" destOrd="0" presId="urn:microsoft.com/office/officeart/2005/8/layout/orgChart1"/>
    <dgm:cxn modelId="{E08B325E-4E7F-4AF5-8CC0-75DDAD872406}" type="presParOf" srcId="{37519EC8-B6AA-4F9A-B013-2CF3AA67D6CE}" destId="{250A99F4-4E19-484E-9C77-2A3E57BB94B7}" srcOrd="1" destOrd="0" presId="urn:microsoft.com/office/officeart/2005/8/layout/orgChart1"/>
    <dgm:cxn modelId="{0A33BBF2-1963-46B7-B241-12E027C6590C}" type="presParOf" srcId="{37519EC8-B6AA-4F9A-B013-2CF3AA67D6CE}" destId="{CA88F5AB-44D0-4BBD-8556-D4D3F8FFB02D}" srcOrd="2" destOrd="0" presId="urn:microsoft.com/office/officeart/2005/8/layout/orgChart1"/>
    <dgm:cxn modelId="{0DD21514-C04D-42B8-B30B-F587CFBE88AA}" type="presParOf" srcId="{E2D1074A-F345-4BED-B5BC-4073AFB45EA9}" destId="{4918E6B1-5C12-439A-AAD9-08761757EC57}" srcOrd="2" destOrd="0" presId="urn:microsoft.com/office/officeart/2005/8/layout/orgChart1"/>
    <dgm:cxn modelId="{4BC81091-EA15-4867-83AC-416515A9C847}" type="presParOf" srcId="{E2D1074A-F345-4BED-B5BC-4073AFB45EA9}" destId="{3DA6CE03-8F3B-43C7-9F45-3E996016753C}" srcOrd="3" destOrd="0" presId="urn:microsoft.com/office/officeart/2005/8/layout/orgChart1"/>
    <dgm:cxn modelId="{FCD4A4AB-3DD3-4C86-A289-C0B73061A73E}" type="presParOf" srcId="{3DA6CE03-8F3B-43C7-9F45-3E996016753C}" destId="{811DB753-DA61-4807-B99D-8EA5B675E833}" srcOrd="0" destOrd="0" presId="urn:microsoft.com/office/officeart/2005/8/layout/orgChart1"/>
    <dgm:cxn modelId="{CAE8D7DB-2B2F-411D-A652-6C3D125362E4}" type="presParOf" srcId="{811DB753-DA61-4807-B99D-8EA5B675E833}" destId="{D9DF5B44-6B16-46D5-A083-083F7829CCC2}" srcOrd="0" destOrd="0" presId="urn:microsoft.com/office/officeart/2005/8/layout/orgChart1"/>
    <dgm:cxn modelId="{FB95BC62-855E-47AF-BCA3-0CE52CCFC3E7}" type="presParOf" srcId="{811DB753-DA61-4807-B99D-8EA5B675E833}" destId="{AC048CDE-76DD-45A8-97BB-3BBA8C3C98B6}" srcOrd="1" destOrd="0" presId="urn:microsoft.com/office/officeart/2005/8/layout/orgChart1"/>
    <dgm:cxn modelId="{E63C7EF2-682A-470A-8459-FADFD62C14C3}" type="presParOf" srcId="{3DA6CE03-8F3B-43C7-9F45-3E996016753C}" destId="{81CF6239-9619-444F-99E6-2E01D242D156}" srcOrd="1" destOrd="0" presId="urn:microsoft.com/office/officeart/2005/8/layout/orgChart1"/>
    <dgm:cxn modelId="{F64C9F0F-8338-4020-8DB6-2FF2146DB5E5}" type="presParOf" srcId="{3DA6CE03-8F3B-43C7-9F45-3E996016753C}" destId="{F5E2634A-B354-4D16-B2A7-5B59020417BD}" srcOrd="2" destOrd="0" presId="urn:microsoft.com/office/officeart/2005/8/layout/orgChart1"/>
    <dgm:cxn modelId="{191D82EB-4E34-47E5-A668-BB2C023F8C84}" type="presParOf" srcId="{E2D1074A-F345-4BED-B5BC-4073AFB45EA9}" destId="{2F1BB4D4-03A9-4AB5-9379-29AA5B189B3A}" srcOrd="4" destOrd="0" presId="urn:microsoft.com/office/officeart/2005/8/layout/orgChart1"/>
    <dgm:cxn modelId="{37EC881F-0A92-47DA-BAB7-3ED31B63B8FA}" type="presParOf" srcId="{E2D1074A-F345-4BED-B5BC-4073AFB45EA9}" destId="{757CB391-45F9-4EFE-B6E0-285E24BF88A8}" srcOrd="5" destOrd="0" presId="urn:microsoft.com/office/officeart/2005/8/layout/orgChart1"/>
    <dgm:cxn modelId="{23D37507-92F5-4BE9-AD03-BB99628D173A}" type="presParOf" srcId="{757CB391-45F9-4EFE-B6E0-285E24BF88A8}" destId="{51A5D66B-5C35-4E7C-A985-3E63DCA63EB4}" srcOrd="0" destOrd="0" presId="urn:microsoft.com/office/officeart/2005/8/layout/orgChart1"/>
    <dgm:cxn modelId="{2E212CEF-C672-4986-BED3-87B0FD0D4156}" type="presParOf" srcId="{51A5D66B-5C35-4E7C-A985-3E63DCA63EB4}" destId="{0359292F-9C01-44FB-BFB4-AB91B7575CAD}" srcOrd="0" destOrd="0" presId="urn:microsoft.com/office/officeart/2005/8/layout/orgChart1"/>
    <dgm:cxn modelId="{D4E0E7B7-5DC1-4D85-9570-C3A86079F34C}" type="presParOf" srcId="{51A5D66B-5C35-4E7C-A985-3E63DCA63EB4}" destId="{56E07714-5806-427F-BAEF-7D1A1AC3449E}" srcOrd="1" destOrd="0" presId="urn:microsoft.com/office/officeart/2005/8/layout/orgChart1"/>
    <dgm:cxn modelId="{5CCB3A17-DC67-4116-9289-35C9B9A05860}" type="presParOf" srcId="{757CB391-45F9-4EFE-B6E0-285E24BF88A8}" destId="{8199F20C-3BC9-44E5-9E60-CE7560E4245A}" srcOrd="1" destOrd="0" presId="urn:microsoft.com/office/officeart/2005/8/layout/orgChart1"/>
    <dgm:cxn modelId="{C658D0B6-AE62-45A5-B1F7-E5E7B08A27AA}" type="presParOf" srcId="{757CB391-45F9-4EFE-B6E0-285E24BF88A8}" destId="{984D3FF9-F969-4522-BF6E-88D9E118F9E7}" srcOrd="2" destOrd="0" presId="urn:microsoft.com/office/officeart/2005/8/layout/orgChart1"/>
    <dgm:cxn modelId="{529A3EFE-448A-407E-85D7-C0C9343E730C}" type="presParOf" srcId="{E2D1074A-F345-4BED-B5BC-4073AFB45EA9}" destId="{CF21B3DB-A7DB-4DCD-A6E7-B2131061307D}" srcOrd="6" destOrd="0" presId="urn:microsoft.com/office/officeart/2005/8/layout/orgChart1"/>
    <dgm:cxn modelId="{4CE8193F-425E-4779-B785-4CAEC29D7E67}" type="presParOf" srcId="{E2D1074A-F345-4BED-B5BC-4073AFB45EA9}" destId="{2E871AE0-3403-4150-AB15-45DCF9854B57}" srcOrd="7" destOrd="0" presId="urn:microsoft.com/office/officeart/2005/8/layout/orgChart1"/>
    <dgm:cxn modelId="{E936A6DE-F69E-456F-A824-8DCC3AA4188E}" type="presParOf" srcId="{2E871AE0-3403-4150-AB15-45DCF9854B57}" destId="{5742A8A1-89EB-4A35-A5E7-3F5F01B201E6}" srcOrd="0" destOrd="0" presId="urn:microsoft.com/office/officeart/2005/8/layout/orgChart1"/>
    <dgm:cxn modelId="{327BDD32-E593-4394-8E1F-BFA92BF68769}" type="presParOf" srcId="{5742A8A1-89EB-4A35-A5E7-3F5F01B201E6}" destId="{C089649C-A947-45D0-8E40-45A674D79716}" srcOrd="0" destOrd="0" presId="urn:microsoft.com/office/officeart/2005/8/layout/orgChart1"/>
    <dgm:cxn modelId="{259EEBC7-10B8-4350-93D2-31ED627A003D}" type="presParOf" srcId="{5742A8A1-89EB-4A35-A5E7-3F5F01B201E6}" destId="{C49D131B-9FD6-47F1-9773-69EA15B7F0E1}" srcOrd="1" destOrd="0" presId="urn:microsoft.com/office/officeart/2005/8/layout/orgChart1"/>
    <dgm:cxn modelId="{AF578B4B-03F0-4ADA-8963-3F73CD40C1C5}" type="presParOf" srcId="{2E871AE0-3403-4150-AB15-45DCF9854B57}" destId="{227CD354-B460-4A92-99B6-392A14AC8CCF}" srcOrd="1" destOrd="0" presId="urn:microsoft.com/office/officeart/2005/8/layout/orgChart1"/>
    <dgm:cxn modelId="{44EA79C5-009B-45C5-BFB0-E1D517CF275C}" type="presParOf" srcId="{2E871AE0-3403-4150-AB15-45DCF9854B57}" destId="{304247F3-541B-4627-A472-C1CF3A13AD3A}" srcOrd="2" destOrd="0" presId="urn:microsoft.com/office/officeart/2005/8/layout/orgChart1"/>
    <dgm:cxn modelId="{8F6C7AF2-5208-43E2-A408-DDE71728875D}" type="presParOf" srcId="{E2D1074A-F345-4BED-B5BC-4073AFB45EA9}" destId="{33AB1D79-12DC-4F91-A3E2-CE9DBB41B07C}" srcOrd="8" destOrd="0" presId="urn:microsoft.com/office/officeart/2005/8/layout/orgChart1"/>
    <dgm:cxn modelId="{06091036-3B6E-4E0A-978C-5F8AEC304515}" type="presParOf" srcId="{E2D1074A-F345-4BED-B5BC-4073AFB45EA9}" destId="{3B33E99D-FACD-43E4-83EB-D2F53DFBA2FB}" srcOrd="9" destOrd="0" presId="urn:microsoft.com/office/officeart/2005/8/layout/orgChart1"/>
    <dgm:cxn modelId="{26B20F40-9D7D-433C-B562-5BD329DDD65B}" type="presParOf" srcId="{3B33E99D-FACD-43E4-83EB-D2F53DFBA2FB}" destId="{0FA0CDEF-349D-43DC-942C-E54CA3B545B0}" srcOrd="0" destOrd="0" presId="urn:microsoft.com/office/officeart/2005/8/layout/orgChart1"/>
    <dgm:cxn modelId="{7A9AF11D-B981-4380-AFC6-379EABF34159}" type="presParOf" srcId="{0FA0CDEF-349D-43DC-942C-E54CA3B545B0}" destId="{B025669D-6AFB-49A1-A6CC-550EEAED5AF8}" srcOrd="0" destOrd="0" presId="urn:microsoft.com/office/officeart/2005/8/layout/orgChart1"/>
    <dgm:cxn modelId="{ECC06A78-3DA1-4365-86D7-32952FEE1118}" type="presParOf" srcId="{0FA0CDEF-349D-43DC-942C-E54CA3B545B0}" destId="{D3E26A27-E482-4B7E-9C30-418EF6DD995D}" srcOrd="1" destOrd="0" presId="urn:microsoft.com/office/officeart/2005/8/layout/orgChart1"/>
    <dgm:cxn modelId="{045390AA-64DD-4719-87C9-D5C58B020083}" type="presParOf" srcId="{3B33E99D-FACD-43E4-83EB-D2F53DFBA2FB}" destId="{FF0B6385-8527-4468-83D6-EBF849F52985}" srcOrd="1" destOrd="0" presId="urn:microsoft.com/office/officeart/2005/8/layout/orgChart1"/>
    <dgm:cxn modelId="{DF6E5681-1767-480F-8B26-ED5FC9125443}" type="presParOf" srcId="{3B33E99D-FACD-43E4-83EB-D2F53DFBA2FB}" destId="{5D3FB2A4-511E-44BE-A99B-7C619914ACF8}" srcOrd="2" destOrd="0" presId="urn:microsoft.com/office/officeart/2005/8/layout/orgChart1"/>
    <dgm:cxn modelId="{126EFA2E-4696-40C8-9331-859ABC25D516}" type="presParOf" srcId="{E2D1074A-F345-4BED-B5BC-4073AFB45EA9}" destId="{4FCC98E1-6F63-4CFC-99B6-CC3C5AD4B706}" srcOrd="10" destOrd="0" presId="urn:microsoft.com/office/officeart/2005/8/layout/orgChart1"/>
    <dgm:cxn modelId="{F635D4C3-480C-4294-98DF-FDCC94566158}" type="presParOf" srcId="{E2D1074A-F345-4BED-B5BC-4073AFB45EA9}" destId="{9DD29373-3543-4614-93AA-9D399560E4F4}" srcOrd="11" destOrd="0" presId="urn:microsoft.com/office/officeart/2005/8/layout/orgChart1"/>
    <dgm:cxn modelId="{F1C6AA38-7993-4FA7-A066-5B6825CB4007}" type="presParOf" srcId="{9DD29373-3543-4614-93AA-9D399560E4F4}" destId="{AD40620B-E434-4E6C-8DDE-F7D2D1D98C94}" srcOrd="0" destOrd="0" presId="urn:microsoft.com/office/officeart/2005/8/layout/orgChart1"/>
    <dgm:cxn modelId="{12BECEFF-F18A-4F95-80B6-21CDD4233EDD}" type="presParOf" srcId="{AD40620B-E434-4E6C-8DDE-F7D2D1D98C94}" destId="{52044250-7DF5-4D52-8179-A12B6E79E823}" srcOrd="0" destOrd="0" presId="urn:microsoft.com/office/officeart/2005/8/layout/orgChart1"/>
    <dgm:cxn modelId="{C4A15279-D45A-4CDC-98DE-0D752B5C702A}" type="presParOf" srcId="{AD40620B-E434-4E6C-8DDE-F7D2D1D98C94}" destId="{65671BAF-7F08-4E68-8B88-A3E1703901D7}" srcOrd="1" destOrd="0" presId="urn:microsoft.com/office/officeart/2005/8/layout/orgChart1"/>
    <dgm:cxn modelId="{CF61D0F1-497C-4265-BF55-30AA3B71D0AE}" type="presParOf" srcId="{9DD29373-3543-4614-93AA-9D399560E4F4}" destId="{7169A3C0-2E5E-4BCF-AA05-7D11382F27FD}" srcOrd="1" destOrd="0" presId="urn:microsoft.com/office/officeart/2005/8/layout/orgChart1"/>
    <dgm:cxn modelId="{3279B59C-BEED-48A2-8191-154685058397}" type="presParOf" srcId="{9DD29373-3543-4614-93AA-9D399560E4F4}" destId="{FA16ACE3-E09D-41D0-906B-5EDCB162D8AD}" srcOrd="2" destOrd="0" presId="urn:microsoft.com/office/officeart/2005/8/layout/orgChart1"/>
    <dgm:cxn modelId="{FEC7CE44-B8AF-4D99-BFD1-DD12DE744F5E}" type="presParOf" srcId="{72C1E438-EC6E-4D9A-8C78-CBBD987F28FD}" destId="{18BA28C7-60E4-467D-9FDD-8831760F7498}"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DCDDCE3-39D3-4717-9D36-3E5D61ACA693}" type="doc">
      <dgm:prSet loTypeId="urn:microsoft.com/office/officeart/2005/8/layout/cycle8" loCatId="cycle" qsTypeId="urn:microsoft.com/office/officeart/2005/8/quickstyle/simple1" qsCatId="simple" csTypeId="urn:microsoft.com/office/officeart/2005/8/colors/accent1_2" csCatId="accent1" phldr="1"/>
      <dgm:spPr/>
      <dgm:t>
        <a:bodyPr/>
        <a:lstStyle/>
        <a:p>
          <a:endParaRPr lang="en-AU"/>
        </a:p>
      </dgm:t>
    </dgm:pt>
    <dgm:pt modelId="{ADD6C0FB-70B8-4BFF-ACFA-03130F6F1231}">
      <dgm:prSet phldrT="[Text]" custT="1"/>
      <dgm:spPr/>
      <dgm:t>
        <a:bodyPr/>
        <a:lstStyle/>
        <a:p>
          <a:pPr algn="l"/>
          <a:r>
            <a:rPr lang="en-AU" sz="1300" dirty="0"/>
            <a:t>Develop mathematical model or formulate problem</a:t>
          </a:r>
        </a:p>
      </dgm:t>
    </dgm:pt>
    <dgm:pt modelId="{05F457BE-A9B5-4795-8F4E-0FBEA60CE4B2}" type="parTrans" cxnId="{88DE9807-0A0A-416D-B070-88D0C0EE5281}">
      <dgm:prSet/>
      <dgm:spPr/>
      <dgm:t>
        <a:bodyPr/>
        <a:lstStyle/>
        <a:p>
          <a:endParaRPr lang="en-AU"/>
        </a:p>
      </dgm:t>
    </dgm:pt>
    <dgm:pt modelId="{2521261A-41F7-4ADF-AAE0-3E39B0C8835F}" type="sibTrans" cxnId="{88DE9807-0A0A-416D-B070-88D0C0EE5281}">
      <dgm:prSet/>
      <dgm:spPr/>
      <dgm:t>
        <a:bodyPr/>
        <a:lstStyle/>
        <a:p>
          <a:endParaRPr lang="en-AU"/>
        </a:p>
      </dgm:t>
    </dgm:pt>
    <dgm:pt modelId="{A6D5436F-510E-4E21-9B93-0E085EE754C0}">
      <dgm:prSet phldrT="[Text]" custT="1"/>
      <dgm:spPr/>
      <dgm:t>
        <a:bodyPr/>
        <a:lstStyle/>
        <a:p>
          <a:pPr algn="l"/>
          <a:br>
            <a:rPr lang="en-AU" sz="1300" dirty="0"/>
          </a:br>
          <a:r>
            <a:rPr lang="en-AU" sz="1300" dirty="0"/>
            <a:t> </a:t>
          </a:r>
          <a:br>
            <a:rPr lang="en-AU" sz="1300" dirty="0"/>
          </a:br>
          <a:r>
            <a:rPr lang="en-AU" sz="1300" dirty="0"/>
            <a:t>Apply mathematical model or use problem-solving strategies and techniques</a:t>
          </a:r>
        </a:p>
      </dgm:t>
    </dgm:pt>
    <dgm:pt modelId="{6E8557DE-70F9-4444-B3C6-369CB3EC92B3}" type="parTrans" cxnId="{F96C5CAF-7CDE-4A29-93E1-B9E29C45386D}">
      <dgm:prSet/>
      <dgm:spPr/>
      <dgm:t>
        <a:bodyPr/>
        <a:lstStyle/>
        <a:p>
          <a:endParaRPr lang="en-AU"/>
        </a:p>
      </dgm:t>
    </dgm:pt>
    <dgm:pt modelId="{67F82E31-11A9-4806-A501-0DD3AD24DF0B}" type="sibTrans" cxnId="{F96C5CAF-7CDE-4A29-93E1-B9E29C45386D}">
      <dgm:prSet/>
      <dgm:spPr/>
      <dgm:t>
        <a:bodyPr/>
        <a:lstStyle/>
        <a:p>
          <a:endParaRPr lang="en-AU"/>
        </a:p>
      </dgm:t>
    </dgm:pt>
    <dgm:pt modelId="{E6D55EA9-66D0-49D6-BE9C-A52616D63BBF}">
      <dgm:prSet phldrT="[Text]" custT="1"/>
      <dgm:spPr/>
      <dgm:t>
        <a:bodyPr/>
        <a:lstStyle/>
        <a:p>
          <a:pPr algn="r">
            <a:spcBef>
              <a:spcPts val="600"/>
            </a:spcBef>
          </a:pPr>
          <a:r>
            <a:rPr lang="en-AU" sz="1300" dirty="0"/>
            <a:t> </a:t>
          </a:r>
          <a:br>
            <a:rPr lang="en-AU" sz="1300" dirty="0"/>
          </a:br>
          <a:r>
            <a:rPr lang="en-AU" sz="1300" dirty="0"/>
            <a:t>Interpret results and refine model or problem and approaches</a:t>
          </a:r>
        </a:p>
      </dgm:t>
    </dgm:pt>
    <dgm:pt modelId="{06DC40C4-C88C-467B-9710-F93BCCD81F72}" type="parTrans" cxnId="{C03604FE-E43D-45EB-89CD-FA3A375EA26B}">
      <dgm:prSet/>
      <dgm:spPr/>
      <dgm:t>
        <a:bodyPr/>
        <a:lstStyle/>
        <a:p>
          <a:endParaRPr lang="en-AU"/>
        </a:p>
      </dgm:t>
    </dgm:pt>
    <dgm:pt modelId="{51AA6C87-77AF-4239-A058-1B9D0A78452F}" type="sibTrans" cxnId="{C03604FE-E43D-45EB-89CD-FA3A375EA26B}">
      <dgm:prSet/>
      <dgm:spPr/>
      <dgm:t>
        <a:bodyPr/>
        <a:lstStyle/>
        <a:p>
          <a:endParaRPr lang="en-AU"/>
        </a:p>
      </dgm:t>
    </dgm:pt>
    <dgm:pt modelId="{8F5A7456-AA00-420E-9513-98AA2F0CEC9B}">
      <dgm:prSet phldrT="[Text]" custT="1"/>
      <dgm:spPr/>
      <dgm:t>
        <a:bodyPr/>
        <a:lstStyle/>
        <a:p>
          <a:pPr algn="r"/>
          <a:r>
            <a:rPr lang="en-AU" sz="1300" dirty="0"/>
            <a:t>Real-world or theoretical context</a:t>
          </a:r>
        </a:p>
      </dgm:t>
    </dgm:pt>
    <dgm:pt modelId="{ABEF87E5-CB4F-482A-AB0B-5E47D0917DB4}" type="parTrans" cxnId="{0F135705-21D8-464A-8DBF-0AE53038AA1E}">
      <dgm:prSet/>
      <dgm:spPr/>
      <dgm:t>
        <a:bodyPr/>
        <a:lstStyle/>
        <a:p>
          <a:endParaRPr lang="en-AU"/>
        </a:p>
      </dgm:t>
    </dgm:pt>
    <dgm:pt modelId="{AA602ED3-B597-4DF4-BC58-8F156842C644}" type="sibTrans" cxnId="{0F135705-21D8-464A-8DBF-0AE53038AA1E}">
      <dgm:prSet/>
      <dgm:spPr/>
      <dgm:t>
        <a:bodyPr/>
        <a:lstStyle/>
        <a:p>
          <a:endParaRPr lang="en-AU"/>
        </a:p>
      </dgm:t>
    </dgm:pt>
    <dgm:pt modelId="{FE015507-569B-44CA-9602-4636F026705E}" type="pres">
      <dgm:prSet presAssocID="{CDCDDCE3-39D3-4717-9D36-3E5D61ACA693}" presName="compositeShape" presStyleCnt="0">
        <dgm:presLayoutVars>
          <dgm:chMax val="7"/>
          <dgm:dir/>
          <dgm:resizeHandles val="exact"/>
        </dgm:presLayoutVars>
      </dgm:prSet>
      <dgm:spPr/>
    </dgm:pt>
    <dgm:pt modelId="{854AE64A-ED2D-4937-B87B-8976D40CAF61}" type="pres">
      <dgm:prSet presAssocID="{CDCDDCE3-39D3-4717-9D36-3E5D61ACA693}" presName="wedge1" presStyleLbl="node1" presStyleIdx="0" presStyleCnt="4"/>
      <dgm:spPr/>
    </dgm:pt>
    <dgm:pt modelId="{09177DA2-11F0-44E0-959F-3F42740F8BF8}" type="pres">
      <dgm:prSet presAssocID="{CDCDDCE3-39D3-4717-9D36-3E5D61ACA693}" presName="dummy1a" presStyleCnt="0"/>
      <dgm:spPr/>
    </dgm:pt>
    <dgm:pt modelId="{0616D15C-9C6C-460A-8E19-34B4556B1A59}" type="pres">
      <dgm:prSet presAssocID="{CDCDDCE3-39D3-4717-9D36-3E5D61ACA693}" presName="dummy1b" presStyleCnt="0"/>
      <dgm:spPr/>
    </dgm:pt>
    <dgm:pt modelId="{BDDB4334-94A6-4D9D-A181-C266DC0DD787}" type="pres">
      <dgm:prSet presAssocID="{CDCDDCE3-39D3-4717-9D36-3E5D61ACA693}" presName="wedge1Tx" presStyleLbl="node1" presStyleIdx="0" presStyleCnt="4">
        <dgm:presLayoutVars>
          <dgm:chMax val="0"/>
          <dgm:chPref val="0"/>
          <dgm:bulletEnabled val="1"/>
        </dgm:presLayoutVars>
      </dgm:prSet>
      <dgm:spPr/>
    </dgm:pt>
    <dgm:pt modelId="{12A5FEEC-1F6E-4E8C-B6D2-085758DD6E86}" type="pres">
      <dgm:prSet presAssocID="{CDCDDCE3-39D3-4717-9D36-3E5D61ACA693}" presName="wedge2" presStyleLbl="node1" presStyleIdx="1" presStyleCnt="4" custLinFactNeighborX="340"/>
      <dgm:spPr/>
    </dgm:pt>
    <dgm:pt modelId="{6F7F5964-61CB-4293-B7F2-B323FB38AAF3}" type="pres">
      <dgm:prSet presAssocID="{CDCDDCE3-39D3-4717-9D36-3E5D61ACA693}" presName="dummy2a" presStyleCnt="0"/>
      <dgm:spPr/>
    </dgm:pt>
    <dgm:pt modelId="{16751724-6068-4C51-96BE-30177360B037}" type="pres">
      <dgm:prSet presAssocID="{CDCDDCE3-39D3-4717-9D36-3E5D61ACA693}" presName="dummy2b" presStyleCnt="0"/>
      <dgm:spPr/>
    </dgm:pt>
    <dgm:pt modelId="{DD9FC7EF-2168-42A4-828A-CA1516B4785E}" type="pres">
      <dgm:prSet presAssocID="{CDCDDCE3-39D3-4717-9D36-3E5D61ACA693}" presName="wedge2Tx" presStyleLbl="node1" presStyleIdx="1" presStyleCnt="4">
        <dgm:presLayoutVars>
          <dgm:chMax val="0"/>
          <dgm:chPref val="0"/>
          <dgm:bulletEnabled val="1"/>
        </dgm:presLayoutVars>
      </dgm:prSet>
      <dgm:spPr/>
    </dgm:pt>
    <dgm:pt modelId="{FE3090D2-0504-4CA7-9249-DEB3F2C40A43}" type="pres">
      <dgm:prSet presAssocID="{CDCDDCE3-39D3-4717-9D36-3E5D61ACA693}" presName="wedge3" presStyleLbl="node1" presStyleIdx="2" presStyleCnt="4"/>
      <dgm:spPr/>
    </dgm:pt>
    <dgm:pt modelId="{8F627536-A038-4166-B520-AC644DA8EC19}" type="pres">
      <dgm:prSet presAssocID="{CDCDDCE3-39D3-4717-9D36-3E5D61ACA693}" presName="dummy3a" presStyleCnt="0"/>
      <dgm:spPr/>
    </dgm:pt>
    <dgm:pt modelId="{54E971F4-F22A-4F6E-A8FA-05BDDD15B08A}" type="pres">
      <dgm:prSet presAssocID="{CDCDDCE3-39D3-4717-9D36-3E5D61ACA693}" presName="dummy3b" presStyleCnt="0"/>
      <dgm:spPr/>
    </dgm:pt>
    <dgm:pt modelId="{9250BF4B-DCDE-422B-A122-0F87E065CD7E}" type="pres">
      <dgm:prSet presAssocID="{CDCDDCE3-39D3-4717-9D36-3E5D61ACA693}" presName="wedge3Tx" presStyleLbl="node1" presStyleIdx="2" presStyleCnt="4">
        <dgm:presLayoutVars>
          <dgm:chMax val="0"/>
          <dgm:chPref val="0"/>
          <dgm:bulletEnabled val="1"/>
        </dgm:presLayoutVars>
      </dgm:prSet>
      <dgm:spPr/>
    </dgm:pt>
    <dgm:pt modelId="{216ACB68-8C98-4E76-BDBC-17FFC5260BE0}" type="pres">
      <dgm:prSet presAssocID="{CDCDDCE3-39D3-4717-9D36-3E5D61ACA693}" presName="wedge4" presStyleLbl="node1" presStyleIdx="3" presStyleCnt="4"/>
      <dgm:spPr/>
    </dgm:pt>
    <dgm:pt modelId="{D39BEA2E-947B-4224-B268-E06AF12E1A37}" type="pres">
      <dgm:prSet presAssocID="{CDCDDCE3-39D3-4717-9D36-3E5D61ACA693}" presName="dummy4a" presStyleCnt="0"/>
      <dgm:spPr/>
    </dgm:pt>
    <dgm:pt modelId="{FC878DBF-3A20-4109-A250-54A6508FF22D}" type="pres">
      <dgm:prSet presAssocID="{CDCDDCE3-39D3-4717-9D36-3E5D61ACA693}" presName="dummy4b" presStyleCnt="0"/>
      <dgm:spPr/>
    </dgm:pt>
    <dgm:pt modelId="{D42402B8-FA15-480A-BFEE-15D59ABE3647}" type="pres">
      <dgm:prSet presAssocID="{CDCDDCE3-39D3-4717-9D36-3E5D61ACA693}" presName="wedge4Tx" presStyleLbl="node1" presStyleIdx="3" presStyleCnt="4">
        <dgm:presLayoutVars>
          <dgm:chMax val="0"/>
          <dgm:chPref val="0"/>
          <dgm:bulletEnabled val="1"/>
        </dgm:presLayoutVars>
      </dgm:prSet>
      <dgm:spPr/>
    </dgm:pt>
    <dgm:pt modelId="{928155B3-8412-4ABC-BC08-484B0EBBC353}" type="pres">
      <dgm:prSet presAssocID="{2521261A-41F7-4ADF-AAE0-3E39B0C8835F}" presName="arrowWedge1" presStyleLbl="fgSibTrans2D1" presStyleIdx="0" presStyleCnt="4"/>
      <dgm:spPr/>
    </dgm:pt>
    <dgm:pt modelId="{77E14F67-0195-45F0-8A39-F7F1AAEC99BF}" type="pres">
      <dgm:prSet presAssocID="{67F82E31-11A9-4806-A501-0DD3AD24DF0B}" presName="arrowWedge2" presStyleLbl="fgSibTrans2D1" presStyleIdx="1" presStyleCnt="4"/>
      <dgm:spPr/>
    </dgm:pt>
    <dgm:pt modelId="{9A9CB707-6D14-4686-AD55-E22EBAA90865}" type="pres">
      <dgm:prSet presAssocID="{51AA6C87-77AF-4239-A058-1B9D0A78452F}" presName="arrowWedge3" presStyleLbl="fgSibTrans2D1" presStyleIdx="2" presStyleCnt="4"/>
      <dgm:spPr/>
    </dgm:pt>
    <dgm:pt modelId="{C2EE253B-1907-44B9-9A10-EC93A50D3F90}" type="pres">
      <dgm:prSet presAssocID="{AA602ED3-B597-4DF4-BC58-8F156842C644}" presName="arrowWedge4" presStyleLbl="fgSibTrans2D1" presStyleIdx="3" presStyleCnt="4"/>
      <dgm:spPr/>
    </dgm:pt>
  </dgm:ptLst>
  <dgm:cxnLst>
    <dgm:cxn modelId="{0F135705-21D8-464A-8DBF-0AE53038AA1E}" srcId="{CDCDDCE3-39D3-4717-9D36-3E5D61ACA693}" destId="{8F5A7456-AA00-420E-9513-98AA2F0CEC9B}" srcOrd="3" destOrd="0" parTransId="{ABEF87E5-CB4F-482A-AB0B-5E47D0917DB4}" sibTransId="{AA602ED3-B597-4DF4-BC58-8F156842C644}"/>
    <dgm:cxn modelId="{88DE9807-0A0A-416D-B070-88D0C0EE5281}" srcId="{CDCDDCE3-39D3-4717-9D36-3E5D61ACA693}" destId="{ADD6C0FB-70B8-4BFF-ACFA-03130F6F1231}" srcOrd="0" destOrd="0" parTransId="{05F457BE-A9B5-4795-8F4E-0FBEA60CE4B2}" sibTransId="{2521261A-41F7-4ADF-AAE0-3E39B0C8835F}"/>
    <dgm:cxn modelId="{B30FDF14-D6E0-4FE1-B6B9-645345091FCA}" type="presOf" srcId="{E6D55EA9-66D0-49D6-BE9C-A52616D63BBF}" destId="{FE3090D2-0504-4CA7-9249-DEB3F2C40A43}" srcOrd="0" destOrd="0" presId="urn:microsoft.com/office/officeart/2005/8/layout/cycle8"/>
    <dgm:cxn modelId="{7CF0402F-13C3-48A5-9BC9-B1CCCC12DB84}" type="presOf" srcId="{A6D5436F-510E-4E21-9B93-0E085EE754C0}" destId="{12A5FEEC-1F6E-4E8C-B6D2-085758DD6E86}" srcOrd="0" destOrd="0" presId="urn:microsoft.com/office/officeart/2005/8/layout/cycle8"/>
    <dgm:cxn modelId="{FFF87B32-7DB0-4E39-B9A1-89485AEE9D5E}" type="presOf" srcId="{ADD6C0FB-70B8-4BFF-ACFA-03130F6F1231}" destId="{BDDB4334-94A6-4D9D-A181-C266DC0DD787}" srcOrd="1" destOrd="0" presId="urn:microsoft.com/office/officeart/2005/8/layout/cycle8"/>
    <dgm:cxn modelId="{FE815338-A668-444C-B7AB-7CE8CA87E0AA}" type="presOf" srcId="{A6D5436F-510E-4E21-9B93-0E085EE754C0}" destId="{DD9FC7EF-2168-42A4-828A-CA1516B4785E}" srcOrd="1" destOrd="0" presId="urn:microsoft.com/office/officeart/2005/8/layout/cycle8"/>
    <dgm:cxn modelId="{D36A523B-5A22-4FB8-A77C-0942A4784086}" type="presOf" srcId="{8F5A7456-AA00-420E-9513-98AA2F0CEC9B}" destId="{D42402B8-FA15-480A-BFEE-15D59ABE3647}" srcOrd="1" destOrd="0" presId="urn:microsoft.com/office/officeart/2005/8/layout/cycle8"/>
    <dgm:cxn modelId="{022D794B-52A8-4CD9-A240-CFF33D92DEA0}" type="presOf" srcId="{8F5A7456-AA00-420E-9513-98AA2F0CEC9B}" destId="{216ACB68-8C98-4E76-BDBC-17FFC5260BE0}" srcOrd="0" destOrd="0" presId="urn:microsoft.com/office/officeart/2005/8/layout/cycle8"/>
    <dgm:cxn modelId="{C39DCE95-BD97-47F7-B987-739773EF8EBA}" type="presOf" srcId="{ADD6C0FB-70B8-4BFF-ACFA-03130F6F1231}" destId="{854AE64A-ED2D-4937-B87B-8976D40CAF61}" srcOrd="0" destOrd="0" presId="urn:microsoft.com/office/officeart/2005/8/layout/cycle8"/>
    <dgm:cxn modelId="{F96C5CAF-7CDE-4A29-93E1-B9E29C45386D}" srcId="{CDCDDCE3-39D3-4717-9D36-3E5D61ACA693}" destId="{A6D5436F-510E-4E21-9B93-0E085EE754C0}" srcOrd="1" destOrd="0" parTransId="{6E8557DE-70F9-4444-B3C6-369CB3EC92B3}" sibTransId="{67F82E31-11A9-4806-A501-0DD3AD24DF0B}"/>
    <dgm:cxn modelId="{B66286C9-986A-424D-AF1A-9376BDBF1C9E}" type="presOf" srcId="{E6D55EA9-66D0-49D6-BE9C-A52616D63BBF}" destId="{9250BF4B-DCDE-422B-A122-0F87E065CD7E}" srcOrd="1" destOrd="0" presId="urn:microsoft.com/office/officeart/2005/8/layout/cycle8"/>
    <dgm:cxn modelId="{5B5F0FCA-DEED-4D22-AAFC-6A82DAF5F878}" type="presOf" srcId="{CDCDDCE3-39D3-4717-9D36-3E5D61ACA693}" destId="{FE015507-569B-44CA-9602-4636F026705E}" srcOrd="0" destOrd="0" presId="urn:microsoft.com/office/officeart/2005/8/layout/cycle8"/>
    <dgm:cxn modelId="{C03604FE-E43D-45EB-89CD-FA3A375EA26B}" srcId="{CDCDDCE3-39D3-4717-9D36-3E5D61ACA693}" destId="{E6D55EA9-66D0-49D6-BE9C-A52616D63BBF}" srcOrd="2" destOrd="0" parTransId="{06DC40C4-C88C-467B-9710-F93BCCD81F72}" sibTransId="{51AA6C87-77AF-4239-A058-1B9D0A78452F}"/>
    <dgm:cxn modelId="{8A2B0B3A-4721-4F5A-AC47-4CF83B34C28D}" type="presParOf" srcId="{FE015507-569B-44CA-9602-4636F026705E}" destId="{854AE64A-ED2D-4937-B87B-8976D40CAF61}" srcOrd="0" destOrd="0" presId="urn:microsoft.com/office/officeart/2005/8/layout/cycle8"/>
    <dgm:cxn modelId="{0687BE57-4A83-4BDE-8500-20369B0C38C7}" type="presParOf" srcId="{FE015507-569B-44CA-9602-4636F026705E}" destId="{09177DA2-11F0-44E0-959F-3F42740F8BF8}" srcOrd="1" destOrd="0" presId="urn:microsoft.com/office/officeart/2005/8/layout/cycle8"/>
    <dgm:cxn modelId="{3D9B3784-1561-4B11-AA08-DEAAEA45AF66}" type="presParOf" srcId="{FE015507-569B-44CA-9602-4636F026705E}" destId="{0616D15C-9C6C-460A-8E19-34B4556B1A59}" srcOrd="2" destOrd="0" presId="urn:microsoft.com/office/officeart/2005/8/layout/cycle8"/>
    <dgm:cxn modelId="{8EF0ACC7-3866-4F7D-AD6B-348DFF75FEC9}" type="presParOf" srcId="{FE015507-569B-44CA-9602-4636F026705E}" destId="{BDDB4334-94A6-4D9D-A181-C266DC0DD787}" srcOrd="3" destOrd="0" presId="urn:microsoft.com/office/officeart/2005/8/layout/cycle8"/>
    <dgm:cxn modelId="{E0038597-56AC-40E7-B73A-FEDACA5F04A7}" type="presParOf" srcId="{FE015507-569B-44CA-9602-4636F026705E}" destId="{12A5FEEC-1F6E-4E8C-B6D2-085758DD6E86}" srcOrd="4" destOrd="0" presId="urn:microsoft.com/office/officeart/2005/8/layout/cycle8"/>
    <dgm:cxn modelId="{627E5B68-B88D-4B45-8EA6-AED115AC1414}" type="presParOf" srcId="{FE015507-569B-44CA-9602-4636F026705E}" destId="{6F7F5964-61CB-4293-B7F2-B323FB38AAF3}" srcOrd="5" destOrd="0" presId="urn:microsoft.com/office/officeart/2005/8/layout/cycle8"/>
    <dgm:cxn modelId="{0B9C6EC7-4059-451B-8E8D-5C5386E0408B}" type="presParOf" srcId="{FE015507-569B-44CA-9602-4636F026705E}" destId="{16751724-6068-4C51-96BE-30177360B037}" srcOrd="6" destOrd="0" presId="urn:microsoft.com/office/officeart/2005/8/layout/cycle8"/>
    <dgm:cxn modelId="{A0E7DF74-124A-4CBB-B5CC-6DDAAC4640B2}" type="presParOf" srcId="{FE015507-569B-44CA-9602-4636F026705E}" destId="{DD9FC7EF-2168-42A4-828A-CA1516B4785E}" srcOrd="7" destOrd="0" presId="urn:microsoft.com/office/officeart/2005/8/layout/cycle8"/>
    <dgm:cxn modelId="{FA884D23-4D5F-40DE-A87A-1269C40C2E53}" type="presParOf" srcId="{FE015507-569B-44CA-9602-4636F026705E}" destId="{FE3090D2-0504-4CA7-9249-DEB3F2C40A43}" srcOrd="8" destOrd="0" presId="urn:microsoft.com/office/officeart/2005/8/layout/cycle8"/>
    <dgm:cxn modelId="{3A25B28C-E5C2-46DC-A9F7-A232365E59C5}" type="presParOf" srcId="{FE015507-569B-44CA-9602-4636F026705E}" destId="{8F627536-A038-4166-B520-AC644DA8EC19}" srcOrd="9" destOrd="0" presId="urn:microsoft.com/office/officeart/2005/8/layout/cycle8"/>
    <dgm:cxn modelId="{4D3626B1-EA24-45FE-8DFB-A9619BC7F36F}" type="presParOf" srcId="{FE015507-569B-44CA-9602-4636F026705E}" destId="{54E971F4-F22A-4F6E-A8FA-05BDDD15B08A}" srcOrd="10" destOrd="0" presId="urn:microsoft.com/office/officeart/2005/8/layout/cycle8"/>
    <dgm:cxn modelId="{863D103E-2B63-46A9-83C5-AEBC1BF0AF9F}" type="presParOf" srcId="{FE015507-569B-44CA-9602-4636F026705E}" destId="{9250BF4B-DCDE-422B-A122-0F87E065CD7E}" srcOrd="11" destOrd="0" presId="urn:microsoft.com/office/officeart/2005/8/layout/cycle8"/>
    <dgm:cxn modelId="{71DD0A7A-DDA7-454E-AE1E-914BB6B125EA}" type="presParOf" srcId="{FE015507-569B-44CA-9602-4636F026705E}" destId="{216ACB68-8C98-4E76-BDBC-17FFC5260BE0}" srcOrd="12" destOrd="0" presId="urn:microsoft.com/office/officeart/2005/8/layout/cycle8"/>
    <dgm:cxn modelId="{8840411A-F7E3-4C31-85DA-BA20B1F7FFDA}" type="presParOf" srcId="{FE015507-569B-44CA-9602-4636F026705E}" destId="{D39BEA2E-947B-4224-B268-E06AF12E1A37}" srcOrd="13" destOrd="0" presId="urn:microsoft.com/office/officeart/2005/8/layout/cycle8"/>
    <dgm:cxn modelId="{781CD447-0519-4579-8C0D-0CB8EB16B0D5}" type="presParOf" srcId="{FE015507-569B-44CA-9602-4636F026705E}" destId="{FC878DBF-3A20-4109-A250-54A6508FF22D}" srcOrd="14" destOrd="0" presId="urn:microsoft.com/office/officeart/2005/8/layout/cycle8"/>
    <dgm:cxn modelId="{5F1F5BEC-6114-4B5B-A622-2F56DFA3E83B}" type="presParOf" srcId="{FE015507-569B-44CA-9602-4636F026705E}" destId="{D42402B8-FA15-480A-BFEE-15D59ABE3647}" srcOrd="15" destOrd="0" presId="urn:microsoft.com/office/officeart/2005/8/layout/cycle8"/>
    <dgm:cxn modelId="{23F7A88B-BB32-4312-8A78-341F56581A56}" type="presParOf" srcId="{FE015507-569B-44CA-9602-4636F026705E}" destId="{928155B3-8412-4ABC-BC08-484B0EBBC353}" srcOrd="16" destOrd="0" presId="urn:microsoft.com/office/officeart/2005/8/layout/cycle8"/>
    <dgm:cxn modelId="{24425918-6C6B-4348-9B0B-A4B9EF925862}" type="presParOf" srcId="{FE015507-569B-44CA-9602-4636F026705E}" destId="{77E14F67-0195-45F0-8A39-F7F1AAEC99BF}" srcOrd="17" destOrd="0" presId="urn:microsoft.com/office/officeart/2005/8/layout/cycle8"/>
    <dgm:cxn modelId="{4E4BEEAC-1443-46B4-9659-375398F1F087}" type="presParOf" srcId="{FE015507-569B-44CA-9602-4636F026705E}" destId="{9A9CB707-6D14-4686-AD55-E22EBAA90865}" srcOrd="18" destOrd="0" presId="urn:microsoft.com/office/officeart/2005/8/layout/cycle8"/>
    <dgm:cxn modelId="{35D1426F-A8A2-4DFD-8933-7221896FC966}" type="presParOf" srcId="{FE015507-569B-44CA-9602-4636F026705E}" destId="{C2EE253B-1907-44B9-9A10-EC93A50D3F90}" srcOrd="1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B8D4AAF-1FFD-49A7-BACD-7FA515FDFF62}" type="doc">
      <dgm:prSet loTypeId="urn:microsoft.com/office/officeart/2011/layout/RadialPictureList" loCatId="picture" qsTypeId="urn:microsoft.com/office/officeart/2005/8/quickstyle/simple1" qsCatId="simple" csTypeId="urn:microsoft.com/office/officeart/2005/8/colors/accent1_2" csCatId="accent1" phldr="1"/>
      <dgm:spPr/>
      <dgm:t>
        <a:bodyPr/>
        <a:lstStyle/>
        <a:p>
          <a:endParaRPr lang="en-AU"/>
        </a:p>
      </dgm:t>
    </dgm:pt>
    <dgm:pt modelId="{FFEB1097-046D-48B0-84D9-BD03A83C319E}">
      <dgm:prSet phldrT="[Text]"/>
      <dgm:spPr/>
      <dgm:t>
        <a:bodyPr/>
        <a:lstStyle/>
        <a:p>
          <a:r>
            <a:rPr lang="en-AU" b="1" dirty="0"/>
            <a:t>Problem: </a:t>
          </a:r>
          <a:br>
            <a:rPr lang="en-AU" dirty="0"/>
          </a:br>
          <a:r>
            <a:rPr lang="en-AU" dirty="0"/>
            <a:t>How do I use exchange rates to budget for an overseas trip?</a:t>
          </a:r>
        </a:p>
      </dgm:t>
    </dgm:pt>
    <dgm:pt modelId="{62F2F86F-DAEC-4DAE-8C64-C43A8914B6DE}" type="parTrans" cxnId="{48A536EF-EFB3-44A8-AFFD-6A5E4DAC6E46}">
      <dgm:prSet/>
      <dgm:spPr/>
      <dgm:t>
        <a:bodyPr/>
        <a:lstStyle/>
        <a:p>
          <a:endParaRPr lang="en-AU"/>
        </a:p>
      </dgm:t>
    </dgm:pt>
    <dgm:pt modelId="{1F7EA62F-DD2F-49F1-819D-1BB774445868}" type="sibTrans" cxnId="{48A536EF-EFB3-44A8-AFFD-6A5E4DAC6E46}">
      <dgm:prSet/>
      <dgm:spPr/>
      <dgm:t>
        <a:bodyPr/>
        <a:lstStyle/>
        <a:p>
          <a:endParaRPr lang="en-AU"/>
        </a:p>
      </dgm:t>
    </dgm:pt>
    <dgm:pt modelId="{69F32AC7-2FC7-4D50-90DC-FCA3DFE8111D}">
      <dgm:prSet phldrT="[Text]" custT="1"/>
      <dgm:spPr/>
      <dgm:t>
        <a:bodyPr/>
        <a:lstStyle/>
        <a:p>
          <a:r>
            <a:rPr lang="en-AU" sz="1400" dirty="0"/>
            <a:t>Establish</a:t>
          </a:r>
          <a:r>
            <a:rPr lang="en-AU" sz="1400" baseline="0" dirty="0"/>
            <a:t> travel budget and itinerary</a:t>
          </a:r>
          <a:endParaRPr lang="en-AU" sz="1400" dirty="0"/>
        </a:p>
      </dgm:t>
    </dgm:pt>
    <dgm:pt modelId="{C0F62C49-C9A8-4CE3-9668-F99E03E86B23}" type="parTrans" cxnId="{FEFB378F-B758-4D42-85F3-737C43D7454A}">
      <dgm:prSet/>
      <dgm:spPr/>
      <dgm:t>
        <a:bodyPr/>
        <a:lstStyle/>
        <a:p>
          <a:endParaRPr lang="en-AU"/>
        </a:p>
      </dgm:t>
    </dgm:pt>
    <dgm:pt modelId="{FA244290-8F0F-41A1-8512-A1FD0C07DA29}" type="sibTrans" cxnId="{FEFB378F-B758-4D42-85F3-737C43D7454A}">
      <dgm:prSet/>
      <dgm:spPr/>
      <dgm:t>
        <a:bodyPr/>
        <a:lstStyle/>
        <a:p>
          <a:endParaRPr lang="en-AU"/>
        </a:p>
      </dgm:t>
    </dgm:pt>
    <dgm:pt modelId="{757B371F-1F81-4C8B-A442-A367B7185D9F}">
      <dgm:prSet phldrT="[Text]" custT="1"/>
      <dgm:spPr/>
      <dgm:t>
        <a:bodyPr/>
        <a:lstStyle/>
        <a:p>
          <a:r>
            <a:rPr lang="en-AU" sz="1400" dirty="0"/>
            <a:t>Determine travel expenses in each country</a:t>
          </a:r>
        </a:p>
      </dgm:t>
    </dgm:pt>
    <dgm:pt modelId="{C060021F-291D-4502-8715-FD84B2C64C5A}" type="parTrans" cxnId="{A3016C33-6FB2-4D7B-87CE-3EEB9EB8839B}">
      <dgm:prSet/>
      <dgm:spPr/>
      <dgm:t>
        <a:bodyPr/>
        <a:lstStyle/>
        <a:p>
          <a:endParaRPr lang="en-AU"/>
        </a:p>
      </dgm:t>
    </dgm:pt>
    <dgm:pt modelId="{32629E03-ECEA-4A33-9F3E-B66A18ABDD49}" type="sibTrans" cxnId="{A3016C33-6FB2-4D7B-87CE-3EEB9EB8839B}">
      <dgm:prSet/>
      <dgm:spPr/>
      <dgm:t>
        <a:bodyPr/>
        <a:lstStyle/>
        <a:p>
          <a:endParaRPr lang="en-AU"/>
        </a:p>
      </dgm:t>
    </dgm:pt>
    <dgm:pt modelId="{54136CD0-5529-41C6-8172-C4AFDF3A5198}">
      <dgm:prSet phldrT="[Text]" custT="1"/>
      <dgm:spPr/>
      <dgm:t>
        <a:bodyPr/>
        <a:lstStyle/>
        <a:p>
          <a:r>
            <a:rPr lang="en-AU" sz="1400" dirty="0"/>
            <a:t>Identify exchange rates and calculate costs in AUD</a:t>
          </a:r>
        </a:p>
      </dgm:t>
    </dgm:pt>
    <dgm:pt modelId="{82663D38-FC04-4498-B278-05AF98A65915}" type="parTrans" cxnId="{E8F51934-511D-4787-953B-57F7ECC1B829}">
      <dgm:prSet/>
      <dgm:spPr/>
      <dgm:t>
        <a:bodyPr/>
        <a:lstStyle/>
        <a:p>
          <a:endParaRPr lang="en-AU"/>
        </a:p>
      </dgm:t>
    </dgm:pt>
    <dgm:pt modelId="{2A42B2AA-DE82-40E4-9D89-CB41061BFD9C}" type="sibTrans" cxnId="{E8F51934-511D-4787-953B-57F7ECC1B829}">
      <dgm:prSet/>
      <dgm:spPr/>
      <dgm:t>
        <a:bodyPr/>
        <a:lstStyle/>
        <a:p>
          <a:endParaRPr lang="en-AU"/>
        </a:p>
      </dgm:t>
    </dgm:pt>
    <dgm:pt modelId="{73F6F857-0487-437E-8AA4-22ED754681B6}">
      <dgm:prSet phldrT="[Text]" custT="1"/>
      <dgm:spPr/>
      <dgm:t>
        <a:bodyPr/>
        <a:lstStyle/>
        <a:p>
          <a:r>
            <a:rPr lang="en-AU" sz="1400" dirty="0"/>
            <a:t>Compare travel costs to travel budget in AUD</a:t>
          </a:r>
        </a:p>
      </dgm:t>
    </dgm:pt>
    <dgm:pt modelId="{6883166A-200A-42C7-9109-32D772A14FF5}" type="parTrans" cxnId="{285E104E-29D9-418C-849D-3D6462A91913}">
      <dgm:prSet/>
      <dgm:spPr/>
      <dgm:t>
        <a:bodyPr/>
        <a:lstStyle/>
        <a:p>
          <a:endParaRPr lang="en-AU"/>
        </a:p>
      </dgm:t>
    </dgm:pt>
    <dgm:pt modelId="{301C35A4-4F18-45C7-BF49-8798A03DE5CC}" type="sibTrans" cxnId="{285E104E-29D9-418C-849D-3D6462A91913}">
      <dgm:prSet/>
      <dgm:spPr/>
      <dgm:t>
        <a:bodyPr/>
        <a:lstStyle/>
        <a:p>
          <a:endParaRPr lang="en-AU"/>
        </a:p>
      </dgm:t>
    </dgm:pt>
    <dgm:pt modelId="{08E79E73-F047-4CCF-9D1C-BF118343359E}" type="pres">
      <dgm:prSet presAssocID="{FB8D4AAF-1FFD-49A7-BACD-7FA515FDFF62}" presName="Name0" presStyleCnt="0">
        <dgm:presLayoutVars>
          <dgm:chMax val="1"/>
          <dgm:chPref val="1"/>
          <dgm:dir/>
          <dgm:resizeHandles/>
        </dgm:presLayoutVars>
      </dgm:prSet>
      <dgm:spPr/>
    </dgm:pt>
    <dgm:pt modelId="{5C0895C1-BFA1-45AA-A2DE-C8253043A377}" type="pres">
      <dgm:prSet presAssocID="{FFEB1097-046D-48B0-84D9-BD03A83C319E}" presName="Parent" presStyleLbl="node1" presStyleIdx="0" presStyleCnt="2">
        <dgm:presLayoutVars>
          <dgm:chMax val="4"/>
          <dgm:chPref val="3"/>
        </dgm:presLayoutVars>
      </dgm:prSet>
      <dgm:spPr/>
    </dgm:pt>
    <dgm:pt modelId="{003D4178-7C9D-4FCC-A9EA-23B97C9E7DDF}" type="pres">
      <dgm:prSet presAssocID="{69F32AC7-2FC7-4D50-90DC-FCA3DFE8111D}" presName="Accent" presStyleLbl="node1" presStyleIdx="1" presStyleCnt="2"/>
      <dgm:spPr/>
    </dgm:pt>
    <dgm:pt modelId="{7613D4B5-727B-48AF-B03F-43BEEFA29C91}" type="pres">
      <dgm:prSet presAssocID="{69F32AC7-2FC7-4D50-90DC-FCA3DFE8111D}" presName="Image1" presStyleLbl="fgImgPlace1" presStyleIdx="0" presStyleCnt="4"/>
      <dgm:spPr>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a:solidFill>
            <a:srgbClr val="0099CC"/>
          </a:solidFill>
        </a:ln>
      </dgm:spPr>
      <dgm:extLst>
        <a:ext uri="{E40237B7-FDA0-4F09-8148-C483321AD2D9}">
          <dgm14:cNvPr xmlns:dgm14="http://schemas.microsoft.com/office/drawing/2010/diagram" id="0" name="" descr="City buses near Westminster Palace"/>
        </a:ext>
      </dgm:extLst>
    </dgm:pt>
    <dgm:pt modelId="{AF0B8574-AC10-4C1B-9AB7-4D46B7FAA4EC}" type="pres">
      <dgm:prSet presAssocID="{69F32AC7-2FC7-4D50-90DC-FCA3DFE8111D}" presName="Child1" presStyleLbl="revTx" presStyleIdx="0" presStyleCnt="4" custScaleX="126469" custLinFactNeighborX="10636" custLinFactNeighborY="1883">
        <dgm:presLayoutVars>
          <dgm:chMax val="0"/>
          <dgm:chPref val="0"/>
          <dgm:bulletEnabled val="1"/>
        </dgm:presLayoutVars>
      </dgm:prSet>
      <dgm:spPr/>
    </dgm:pt>
    <dgm:pt modelId="{851768F8-7B16-4015-9A3C-B2E7F8285427}" type="pres">
      <dgm:prSet presAssocID="{757B371F-1F81-4C8B-A442-A367B7185D9F}" presName="Image2" presStyleCnt="0"/>
      <dgm:spPr/>
    </dgm:pt>
    <dgm:pt modelId="{A3232B40-6ED8-4599-AB93-C9FCA9FCE3E7}" type="pres">
      <dgm:prSet presAssocID="{757B371F-1F81-4C8B-A442-A367B7185D9F}" presName="Image" presStyleLbl="fgImgPlace1" presStyleIdx="1" presStyleCnt="4"/>
      <dgm:spPr>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a:solidFill>
            <a:srgbClr val="0099E3"/>
          </a:solidFill>
        </a:ln>
      </dgm:spPr>
    </dgm:pt>
    <dgm:pt modelId="{B9C624B2-7E84-41AF-91E1-4B02999F0E43}" type="pres">
      <dgm:prSet presAssocID="{757B371F-1F81-4C8B-A442-A367B7185D9F}" presName="Child2" presStyleLbl="revTx" presStyleIdx="1" presStyleCnt="4" custScaleX="68217" custLinFactNeighborX="-8651" custLinFactNeighborY="5663">
        <dgm:presLayoutVars>
          <dgm:chMax val="0"/>
          <dgm:chPref val="0"/>
          <dgm:bulletEnabled val="1"/>
        </dgm:presLayoutVars>
      </dgm:prSet>
      <dgm:spPr/>
    </dgm:pt>
    <dgm:pt modelId="{CB284752-13EC-4BC8-86F3-5FACBE9CADB5}" type="pres">
      <dgm:prSet presAssocID="{54136CD0-5529-41C6-8172-C4AFDF3A5198}" presName="Image3" presStyleCnt="0"/>
      <dgm:spPr/>
    </dgm:pt>
    <dgm:pt modelId="{A432FD4B-C21A-462E-88E0-E1B7DD36A406}" type="pres">
      <dgm:prSet presAssocID="{54136CD0-5529-41C6-8172-C4AFDF3A5198}" presName="Image" presStyleLbl="fgImgPlace1" presStyleIdx="2" presStyleCnt="4" custLinFactNeighborX="1785" custLinFactNeighborY="-2530"/>
      <dgm:spPr>
        <a:blipFill>
          <a:blip xmlns:r="http://schemas.openxmlformats.org/officeDocument/2006/relationships" r:embed="rId3" cstate="print">
            <a:extLst>
              <a:ext uri="{28A0092B-C50C-407E-A947-70E740481C1C}">
                <a14:useLocalDpi xmlns:a14="http://schemas.microsoft.com/office/drawing/2010/main"/>
              </a:ext>
            </a:extLst>
          </a:blip>
          <a:srcRect/>
          <a:stretch>
            <a:fillRect/>
          </a:stretch>
        </a:blipFill>
        <a:ln>
          <a:solidFill>
            <a:srgbClr val="0099CC"/>
          </a:solidFill>
        </a:ln>
      </dgm:spPr>
    </dgm:pt>
    <dgm:pt modelId="{2F2A9AF1-DCD4-4AD7-A72D-D452E07452A7}" type="pres">
      <dgm:prSet presAssocID="{54136CD0-5529-41C6-8172-C4AFDF3A5198}" presName="Child3" presStyleLbl="revTx" presStyleIdx="2" presStyleCnt="4" custScaleX="69071" custLinFactNeighborX="-9919" custLinFactNeighborY="3071">
        <dgm:presLayoutVars>
          <dgm:chMax val="0"/>
          <dgm:chPref val="0"/>
          <dgm:bulletEnabled val="1"/>
        </dgm:presLayoutVars>
      </dgm:prSet>
      <dgm:spPr/>
    </dgm:pt>
    <dgm:pt modelId="{89D329CF-8EC6-4CC2-8F45-19A8FEAC3876}" type="pres">
      <dgm:prSet presAssocID="{73F6F857-0487-437E-8AA4-22ED754681B6}" presName="Image4" presStyleCnt="0"/>
      <dgm:spPr/>
    </dgm:pt>
    <dgm:pt modelId="{3FC1346A-9A92-4E9A-9C6C-2FC2BF9F7AAC}" type="pres">
      <dgm:prSet presAssocID="{73F6F857-0487-437E-8AA4-22ED754681B6}" presName="Image" presStyleLbl="fgImgPlace1" presStyleIdx="3" presStyleCnt="4"/>
      <dgm:spPr>
        <a:blipFill>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a:ln>
          <a:solidFill>
            <a:schemeClr val="accent1"/>
          </a:solidFill>
        </a:ln>
      </dgm:spPr>
    </dgm:pt>
    <dgm:pt modelId="{F3B0CD6D-11AC-416F-B692-7A4C8CFA9067}" type="pres">
      <dgm:prSet presAssocID="{73F6F857-0487-437E-8AA4-22ED754681B6}" presName="Child4" presStyleLbl="revTx" presStyleIdx="3" presStyleCnt="4" custScaleX="119650" custLinFactNeighborX="11726" custLinFactNeighborY="4174">
        <dgm:presLayoutVars>
          <dgm:chMax val="0"/>
          <dgm:chPref val="0"/>
          <dgm:bulletEnabled val="1"/>
        </dgm:presLayoutVars>
      </dgm:prSet>
      <dgm:spPr/>
    </dgm:pt>
  </dgm:ptLst>
  <dgm:cxnLst>
    <dgm:cxn modelId="{CA492719-92C9-49CB-8158-5E178F698AF2}" type="presOf" srcId="{54136CD0-5529-41C6-8172-C4AFDF3A5198}" destId="{2F2A9AF1-DCD4-4AD7-A72D-D452E07452A7}" srcOrd="0" destOrd="0" presId="urn:microsoft.com/office/officeart/2011/layout/RadialPictureList"/>
    <dgm:cxn modelId="{5AAE4827-D37F-49F6-922D-29D9FDC9C0CE}" type="presOf" srcId="{FB8D4AAF-1FFD-49A7-BACD-7FA515FDFF62}" destId="{08E79E73-F047-4CCF-9D1C-BF118343359E}" srcOrd="0" destOrd="0" presId="urn:microsoft.com/office/officeart/2011/layout/RadialPictureList"/>
    <dgm:cxn modelId="{A3016C33-6FB2-4D7B-87CE-3EEB9EB8839B}" srcId="{FFEB1097-046D-48B0-84D9-BD03A83C319E}" destId="{757B371F-1F81-4C8B-A442-A367B7185D9F}" srcOrd="1" destOrd="0" parTransId="{C060021F-291D-4502-8715-FD84B2C64C5A}" sibTransId="{32629E03-ECEA-4A33-9F3E-B66A18ABDD49}"/>
    <dgm:cxn modelId="{E8F51934-511D-4787-953B-57F7ECC1B829}" srcId="{FFEB1097-046D-48B0-84D9-BD03A83C319E}" destId="{54136CD0-5529-41C6-8172-C4AFDF3A5198}" srcOrd="2" destOrd="0" parTransId="{82663D38-FC04-4498-B278-05AF98A65915}" sibTransId="{2A42B2AA-DE82-40E4-9D89-CB41061BFD9C}"/>
    <dgm:cxn modelId="{285E104E-29D9-418C-849D-3D6462A91913}" srcId="{FFEB1097-046D-48B0-84D9-BD03A83C319E}" destId="{73F6F857-0487-437E-8AA4-22ED754681B6}" srcOrd="3" destOrd="0" parTransId="{6883166A-200A-42C7-9109-32D772A14FF5}" sibTransId="{301C35A4-4F18-45C7-BF49-8798A03DE5CC}"/>
    <dgm:cxn modelId="{FEFB378F-B758-4D42-85F3-737C43D7454A}" srcId="{FFEB1097-046D-48B0-84D9-BD03A83C319E}" destId="{69F32AC7-2FC7-4D50-90DC-FCA3DFE8111D}" srcOrd="0" destOrd="0" parTransId="{C0F62C49-C9A8-4CE3-9668-F99E03E86B23}" sibTransId="{FA244290-8F0F-41A1-8512-A1FD0C07DA29}"/>
    <dgm:cxn modelId="{0F25F7DE-BBCC-4A42-9970-8E35A9F0F4DB}" type="presOf" srcId="{73F6F857-0487-437E-8AA4-22ED754681B6}" destId="{F3B0CD6D-11AC-416F-B692-7A4C8CFA9067}" srcOrd="0" destOrd="0" presId="urn:microsoft.com/office/officeart/2011/layout/RadialPictureList"/>
    <dgm:cxn modelId="{6C0C68E7-7EB6-45F6-A20C-45261403E00E}" type="presOf" srcId="{69F32AC7-2FC7-4D50-90DC-FCA3DFE8111D}" destId="{AF0B8574-AC10-4C1B-9AB7-4D46B7FAA4EC}" srcOrd="0" destOrd="0" presId="urn:microsoft.com/office/officeart/2011/layout/RadialPictureList"/>
    <dgm:cxn modelId="{844827EF-147A-463C-BE2C-78FCF7A97435}" type="presOf" srcId="{757B371F-1F81-4C8B-A442-A367B7185D9F}" destId="{B9C624B2-7E84-41AF-91E1-4B02999F0E43}" srcOrd="0" destOrd="0" presId="urn:microsoft.com/office/officeart/2011/layout/RadialPictureList"/>
    <dgm:cxn modelId="{48A536EF-EFB3-44A8-AFFD-6A5E4DAC6E46}" srcId="{FB8D4AAF-1FFD-49A7-BACD-7FA515FDFF62}" destId="{FFEB1097-046D-48B0-84D9-BD03A83C319E}" srcOrd="0" destOrd="0" parTransId="{62F2F86F-DAEC-4DAE-8C64-C43A8914B6DE}" sibTransId="{1F7EA62F-DD2F-49F1-819D-1BB774445868}"/>
    <dgm:cxn modelId="{8D664CF9-F190-473F-82B9-A673BC5268F5}" type="presOf" srcId="{FFEB1097-046D-48B0-84D9-BD03A83C319E}" destId="{5C0895C1-BFA1-45AA-A2DE-C8253043A377}" srcOrd="0" destOrd="0" presId="urn:microsoft.com/office/officeart/2011/layout/RadialPictureList"/>
    <dgm:cxn modelId="{A1FA371C-47F0-4629-8B21-B94E51C4A106}" type="presParOf" srcId="{08E79E73-F047-4CCF-9D1C-BF118343359E}" destId="{5C0895C1-BFA1-45AA-A2DE-C8253043A377}" srcOrd="0" destOrd="0" presId="urn:microsoft.com/office/officeart/2011/layout/RadialPictureList"/>
    <dgm:cxn modelId="{9D1FD7BD-9565-4846-851F-87B117DF9B8E}" type="presParOf" srcId="{08E79E73-F047-4CCF-9D1C-BF118343359E}" destId="{003D4178-7C9D-4FCC-A9EA-23B97C9E7DDF}" srcOrd="1" destOrd="0" presId="urn:microsoft.com/office/officeart/2011/layout/RadialPictureList"/>
    <dgm:cxn modelId="{3DF0FC32-025A-4558-9D31-AF6D0347458A}" type="presParOf" srcId="{08E79E73-F047-4CCF-9D1C-BF118343359E}" destId="{7613D4B5-727B-48AF-B03F-43BEEFA29C91}" srcOrd="2" destOrd="0" presId="urn:microsoft.com/office/officeart/2011/layout/RadialPictureList"/>
    <dgm:cxn modelId="{FE5B0A89-5E31-4C93-8BAC-252FB908F9D7}" type="presParOf" srcId="{08E79E73-F047-4CCF-9D1C-BF118343359E}" destId="{AF0B8574-AC10-4C1B-9AB7-4D46B7FAA4EC}" srcOrd="3" destOrd="0" presId="urn:microsoft.com/office/officeart/2011/layout/RadialPictureList"/>
    <dgm:cxn modelId="{FD4DB14D-08AF-4E54-AEC4-F59850BECC78}" type="presParOf" srcId="{08E79E73-F047-4CCF-9D1C-BF118343359E}" destId="{851768F8-7B16-4015-9A3C-B2E7F8285427}" srcOrd="4" destOrd="0" presId="urn:microsoft.com/office/officeart/2011/layout/RadialPictureList"/>
    <dgm:cxn modelId="{F1550C77-3015-4ADD-81BF-7564C506DC5C}" type="presParOf" srcId="{851768F8-7B16-4015-9A3C-B2E7F8285427}" destId="{A3232B40-6ED8-4599-AB93-C9FCA9FCE3E7}" srcOrd="0" destOrd="0" presId="urn:microsoft.com/office/officeart/2011/layout/RadialPictureList"/>
    <dgm:cxn modelId="{8F40EE61-1E04-46ED-883B-37D829C2E5D4}" type="presParOf" srcId="{08E79E73-F047-4CCF-9D1C-BF118343359E}" destId="{B9C624B2-7E84-41AF-91E1-4B02999F0E43}" srcOrd="5" destOrd="0" presId="urn:microsoft.com/office/officeart/2011/layout/RadialPictureList"/>
    <dgm:cxn modelId="{5E9E6C4C-7D98-4245-84E1-4C0834155DC5}" type="presParOf" srcId="{08E79E73-F047-4CCF-9D1C-BF118343359E}" destId="{CB284752-13EC-4BC8-86F3-5FACBE9CADB5}" srcOrd="6" destOrd="0" presId="urn:microsoft.com/office/officeart/2011/layout/RadialPictureList"/>
    <dgm:cxn modelId="{41A1DE7F-6C9A-4009-96D4-31C60EE5AA9B}" type="presParOf" srcId="{CB284752-13EC-4BC8-86F3-5FACBE9CADB5}" destId="{A432FD4B-C21A-462E-88E0-E1B7DD36A406}" srcOrd="0" destOrd="0" presId="urn:microsoft.com/office/officeart/2011/layout/RadialPictureList"/>
    <dgm:cxn modelId="{808B5DA6-29D8-4DBF-99F7-6955CC7F3665}" type="presParOf" srcId="{08E79E73-F047-4CCF-9D1C-BF118343359E}" destId="{2F2A9AF1-DCD4-4AD7-A72D-D452E07452A7}" srcOrd="7" destOrd="0" presId="urn:microsoft.com/office/officeart/2011/layout/RadialPictureList"/>
    <dgm:cxn modelId="{929C3C37-475B-4A44-8C27-C18C89C629A2}" type="presParOf" srcId="{08E79E73-F047-4CCF-9D1C-BF118343359E}" destId="{89D329CF-8EC6-4CC2-8F45-19A8FEAC3876}" srcOrd="8" destOrd="0" presId="urn:microsoft.com/office/officeart/2011/layout/RadialPictureList"/>
    <dgm:cxn modelId="{162BC799-1457-4A1F-AF44-717DAC1E57E7}" type="presParOf" srcId="{89D329CF-8EC6-4CC2-8F45-19A8FEAC3876}" destId="{3FC1346A-9A92-4E9A-9C6C-2FC2BF9F7AAC}" srcOrd="0" destOrd="0" presId="urn:microsoft.com/office/officeart/2011/layout/RadialPictureList"/>
    <dgm:cxn modelId="{A9EACC12-2EE3-4B6E-9DA6-A92D7FAF4D3A}" type="presParOf" srcId="{08E79E73-F047-4CCF-9D1C-BF118343359E}" destId="{F3B0CD6D-11AC-416F-B692-7A4C8CFA9067}" srcOrd="9" destOrd="0" presId="urn:microsoft.com/office/officeart/2011/layout/RadialPicture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DCDDCE3-39D3-4717-9D36-3E5D61ACA693}" type="doc">
      <dgm:prSet loTypeId="urn:microsoft.com/office/officeart/2005/8/layout/cycle8" loCatId="cycle" qsTypeId="urn:microsoft.com/office/officeart/2005/8/quickstyle/simple1" qsCatId="simple" csTypeId="urn:microsoft.com/office/officeart/2005/8/colors/accent1_2" csCatId="accent1" phldr="1"/>
      <dgm:spPr/>
      <dgm:t>
        <a:bodyPr/>
        <a:lstStyle/>
        <a:p>
          <a:endParaRPr lang="en-AU"/>
        </a:p>
      </dgm:t>
    </dgm:pt>
    <dgm:pt modelId="{ADD6C0FB-70B8-4BFF-ACFA-03130F6F1231}">
      <dgm:prSet phldrT="[Text]" custT="1"/>
      <dgm:spPr>
        <a:solidFill>
          <a:schemeClr val="accent6">
            <a:lumMod val="75000"/>
          </a:schemeClr>
        </a:solidFill>
      </dgm:spPr>
      <dgm:t>
        <a:bodyPr/>
        <a:lstStyle/>
        <a:p>
          <a:r>
            <a:rPr lang="en-AU" sz="1300" dirty="0">
              <a:latin typeface="Arial"/>
            </a:rPr>
            <a:t>Decomposition</a:t>
          </a:r>
          <a:endParaRPr lang="en-AU" sz="1300" dirty="0"/>
        </a:p>
      </dgm:t>
    </dgm:pt>
    <dgm:pt modelId="{05F457BE-A9B5-4795-8F4E-0FBEA60CE4B2}" type="parTrans" cxnId="{88DE9807-0A0A-416D-B070-88D0C0EE5281}">
      <dgm:prSet/>
      <dgm:spPr/>
      <dgm:t>
        <a:bodyPr/>
        <a:lstStyle/>
        <a:p>
          <a:endParaRPr lang="en-AU"/>
        </a:p>
      </dgm:t>
    </dgm:pt>
    <dgm:pt modelId="{2521261A-41F7-4ADF-AAE0-3E39B0C8835F}" type="sibTrans" cxnId="{88DE9807-0A0A-416D-B070-88D0C0EE5281}">
      <dgm:prSet/>
      <dgm:spPr/>
      <dgm:t>
        <a:bodyPr/>
        <a:lstStyle/>
        <a:p>
          <a:endParaRPr lang="en-AU"/>
        </a:p>
      </dgm:t>
    </dgm:pt>
    <dgm:pt modelId="{A6D5436F-510E-4E21-9B93-0E085EE754C0}">
      <dgm:prSet phldrT="[Text]" custT="1"/>
      <dgm:spPr>
        <a:solidFill>
          <a:schemeClr val="accent6">
            <a:lumMod val="75000"/>
          </a:schemeClr>
        </a:solidFill>
      </dgm:spPr>
      <dgm:t>
        <a:bodyPr/>
        <a:lstStyle/>
        <a:p>
          <a:pPr rtl="0"/>
          <a:r>
            <a:rPr lang="en-AU" sz="1300" dirty="0">
              <a:latin typeface="Arial"/>
            </a:rPr>
            <a:t>Pattern recognition</a:t>
          </a:r>
          <a:endParaRPr lang="en-AU" sz="1300" dirty="0"/>
        </a:p>
      </dgm:t>
    </dgm:pt>
    <dgm:pt modelId="{6E8557DE-70F9-4444-B3C6-369CB3EC92B3}" type="parTrans" cxnId="{F96C5CAF-7CDE-4A29-93E1-B9E29C45386D}">
      <dgm:prSet/>
      <dgm:spPr/>
      <dgm:t>
        <a:bodyPr/>
        <a:lstStyle/>
        <a:p>
          <a:endParaRPr lang="en-AU"/>
        </a:p>
      </dgm:t>
    </dgm:pt>
    <dgm:pt modelId="{67F82E31-11A9-4806-A501-0DD3AD24DF0B}" type="sibTrans" cxnId="{F96C5CAF-7CDE-4A29-93E1-B9E29C45386D}">
      <dgm:prSet/>
      <dgm:spPr/>
      <dgm:t>
        <a:bodyPr/>
        <a:lstStyle/>
        <a:p>
          <a:endParaRPr lang="en-AU"/>
        </a:p>
      </dgm:t>
    </dgm:pt>
    <dgm:pt modelId="{E6D55EA9-66D0-49D6-BE9C-A52616D63BBF}">
      <dgm:prSet phldrT="[Text]" phldr="0" custT="1"/>
      <dgm:spPr>
        <a:solidFill>
          <a:schemeClr val="accent6">
            <a:lumMod val="75000"/>
          </a:schemeClr>
        </a:solidFill>
      </dgm:spPr>
      <dgm:t>
        <a:bodyPr/>
        <a:lstStyle/>
        <a:p>
          <a:pPr rtl="0"/>
          <a:r>
            <a:rPr lang="en-AU" sz="1300" dirty="0">
              <a:latin typeface="Arial"/>
            </a:rPr>
            <a:t>Algorithm development</a:t>
          </a:r>
          <a:endParaRPr lang="en-AU" sz="1300" dirty="0"/>
        </a:p>
      </dgm:t>
    </dgm:pt>
    <dgm:pt modelId="{06DC40C4-C88C-467B-9710-F93BCCD81F72}" type="parTrans" cxnId="{C03604FE-E43D-45EB-89CD-FA3A375EA26B}">
      <dgm:prSet/>
      <dgm:spPr/>
      <dgm:t>
        <a:bodyPr/>
        <a:lstStyle/>
        <a:p>
          <a:endParaRPr lang="en-AU"/>
        </a:p>
      </dgm:t>
    </dgm:pt>
    <dgm:pt modelId="{51AA6C87-77AF-4239-A058-1B9D0A78452F}" type="sibTrans" cxnId="{C03604FE-E43D-45EB-89CD-FA3A375EA26B}">
      <dgm:prSet/>
      <dgm:spPr/>
      <dgm:t>
        <a:bodyPr/>
        <a:lstStyle/>
        <a:p>
          <a:endParaRPr lang="en-AU"/>
        </a:p>
      </dgm:t>
    </dgm:pt>
    <dgm:pt modelId="{8F5A7456-AA00-420E-9513-98AA2F0CEC9B}">
      <dgm:prSet phldrT="[Text]" custT="1"/>
      <dgm:spPr>
        <a:solidFill>
          <a:schemeClr val="accent6">
            <a:lumMod val="75000"/>
          </a:schemeClr>
        </a:solidFill>
      </dgm:spPr>
      <dgm:t>
        <a:bodyPr/>
        <a:lstStyle/>
        <a:p>
          <a:r>
            <a:rPr lang="en-AU" sz="1300" dirty="0">
              <a:latin typeface="Arial"/>
            </a:rPr>
            <a:t>Abstraction</a:t>
          </a:r>
          <a:endParaRPr lang="en-AU" sz="1300" dirty="0"/>
        </a:p>
      </dgm:t>
    </dgm:pt>
    <dgm:pt modelId="{ABEF87E5-CB4F-482A-AB0B-5E47D0917DB4}" type="parTrans" cxnId="{0F135705-21D8-464A-8DBF-0AE53038AA1E}">
      <dgm:prSet/>
      <dgm:spPr/>
      <dgm:t>
        <a:bodyPr/>
        <a:lstStyle/>
        <a:p>
          <a:endParaRPr lang="en-AU"/>
        </a:p>
      </dgm:t>
    </dgm:pt>
    <dgm:pt modelId="{AA602ED3-B597-4DF4-BC58-8F156842C644}" type="sibTrans" cxnId="{0F135705-21D8-464A-8DBF-0AE53038AA1E}">
      <dgm:prSet/>
      <dgm:spPr/>
      <dgm:t>
        <a:bodyPr/>
        <a:lstStyle/>
        <a:p>
          <a:endParaRPr lang="en-AU"/>
        </a:p>
      </dgm:t>
    </dgm:pt>
    <dgm:pt modelId="{FE015507-569B-44CA-9602-4636F026705E}" type="pres">
      <dgm:prSet presAssocID="{CDCDDCE3-39D3-4717-9D36-3E5D61ACA693}" presName="compositeShape" presStyleCnt="0">
        <dgm:presLayoutVars>
          <dgm:chMax val="7"/>
          <dgm:dir/>
          <dgm:resizeHandles val="exact"/>
        </dgm:presLayoutVars>
      </dgm:prSet>
      <dgm:spPr/>
    </dgm:pt>
    <dgm:pt modelId="{854AE64A-ED2D-4937-B87B-8976D40CAF61}" type="pres">
      <dgm:prSet presAssocID="{CDCDDCE3-39D3-4717-9D36-3E5D61ACA693}" presName="wedge1" presStyleLbl="node1" presStyleIdx="0" presStyleCnt="4" custScaleX="100889" custScaleY="101685"/>
      <dgm:spPr/>
    </dgm:pt>
    <dgm:pt modelId="{09177DA2-11F0-44E0-959F-3F42740F8BF8}" type="pres">
      <dgm:prSet presAssocID="{CDCDDCE3-39D3-4717-9D36-3E5D61ACA693}" presName="dummy1a" presStyleCnt="0"/>
      <dgm:spPr/>
    </dgm:pt>
    <dgm:pt modelId="{0616D15C-9C6C-460A-8E19-34B4556B1A59}" type="pres">
      <dgm:prSet presAssocID="{CDCDDCE3-39D3-4717-9D36-3E5D61ACA693}" presName="dummy1b" presStyleCnt="0"/>
      <dgm:spPr/>
    </dgm:pt>
    <dgm:pt modelId="{BDDB4334-94A6-4D9D-A181-C266DC0DD787}" type="pres">
      <dgm:prSet presAssocID="{CDCDDCE3-39D3-4717-9D36-3E5D61ACA693}" presName="wedge1Tx" presStyleLbl="node1" presStyleIdx="0" presStyleCnt="4">
        <dgm:presLayoutVars>
          <dgm:chMax val="0"/>
          <dgm:chPref val="0"/>
          <dgm:bulletEnabled val="1"/>
        </dgm:presLayoutVars>
      </dgm:prSet>
      <dgm:spPr/>
    </dgm:pt>
    <dgm:pt modelId="{12A5FEEC-1F6E-4E8C-B6D2-085758DD6E86}" type="pres">
      <dgm:prSet presAssocID="{CDCDDCE3-39D3-4717-9D36-3E5D61ACA693}" presName="wedge2" presStyleLbl="node1" presStyleIdx="1" presStyleCnt="4" custLinFactNeighborX="340"/>
      <dgm:spPr/>
    </dgm:pt>
    <dgm:pt modelId="{6F7F5964-61CB-4293-B7F2-B323FB38AAF3}" type="pres">
      <dgm:prSet presAssocID="{CDCDDCE3-39D3-4717-9D36-3E5D61ACA693}" presName="dummy2a" presStyleCnt="0"/>
      <dgm:spPr/>
    </dgm:pt>
    <dgm:pt modelId="{16751724-6068-4C51-96BE-30177360B037}" type="pres">
      <dgm:prSet presAssocID="{CDCDDCE3-39D3-4717-9D36-3E5D61ACA693}" presName="dummy2b" presStyleCnt="0"/>
      <dgm:spPr/>
    </dgm:pt>
    <dgm:pt modelId="{DD9FC7EF-2168-42A4-828A-CA1516B4785E}" type="pres">
      <dgm:prSet presAssocID="{CDCDDCE3-39D3-4717-9D36-3E5D61ACA693}" presName="wedge2Tx" presStyleLbl="node1" presStyleIdx="1" presStyleCnt="4">
        <dgm:presLayoutVars>
          <dgm:chMax val="0"/>
          <dgm:chPref val="0"/>
          <dgm:bulletEnabled val="1"/>
        </dgm:presLayoutVars>
      </dgm:prSet>
      <dgm:spPr/>
    </dgm:pt>
    <dgm:pt modelId="{FE3090D2-0504-4CA7-9249-DEB3F2C40A43}" type="pres">
      <dgm:prSet presAssocID="{CDCDDCE3-39D3-4717-9D36-3E5D61ACA693}" presName="wedge3" presStyleLbl="node1" presStyleIdx="2" presStyleCnt="4"/>
      <dgm:spPr/>
    </dgm:pt>
    <dgm:pt modelId="{8F627536-A038-4166-B520-AC644DA8EC19}" type="pres">
      <dgm:prSet presAssocID="{CDCDDCE3-39D3-4717-9D36-3E5D61ACA693}" presName="dummy3a" presStyleCnt="0"/>
      <dgm:spPr/>
    </dgm:pt>
    <dgm:pt modelId="{54E971F4-F22A-4F6E-A8FA-05BDDD15B08A}" type="pres">
      <dgm:prSet presAssocID="{CDCDDCE3-39D3-4717-9D36-3E5D61ACA693}" presName="dummy3b" presStyleCnt="0"/>
      <dgm:spPr/>
    </dgm:pt>
    <dgm:pt modelId="{9250BF4B-DCDE-422B-A122-0F87E065CD7E}" type="pres">
      <dgm:prSet presAssocID="{CDCDDCE3-39D3-4717-9D36-3E5D61ACA693}" presName="wedge3Tx" presStyleLbl="node1" presStyleIdx="2" presStyleCnt="4">
        <dgm:presLayoutVars>
          <dgm:chMax val="0"/>
          <dgm:chPref val="0"/>
          <dgm:bulletEnabled val="1"/>
        </dgm:presLayoutVars>
      </dgm:prSet>
      <dgm:spPr/>
    </dgm:pt>
    <dgm:pt modelId="{216ACB68-8C98-4E76-BDBC-17FFC5260BE0}" type="pres">
      <dgm:prSet presAssocID="{CDCDDCE3-39D3-4717-9D36-3E5D61ACA693}" presName="wedge4" presStyleLbl="node1" presStyleIdx="3" presStyleCnt="4"/>
      <dgm:spPr/>
    </dgm:pt>
    <dgm:pt modelId="{D39BEA2E-947B-4224-B268-E06AF12E1A37}" type="pres">
      <dgm:prSet presAssocID="{CDCDDCE3-39D3-4717-9D36-3E5D61ACA693}" presName="dummy4a" presStyleCnt="0"/>
      <dgm:spPr/>
    </dgm:pt>
    <dgm:pt modelId="{FC878DBF-3A20-4109-A250-54A6508FF22D}" type="pres">
      <dgm:prSet presAssocID="{CDCDDCE3-39D3-4717-9D36-3E5D61ACA693}" presName="dummy4b" presStyleCnt="0"/>
      <dgm:spPr/>
    </dgm:pt>
    <dgm:pt modelId="{D42402B8-FA15-480A-BFEE-15D59ABE3647}" type="pres">
      <dgm:prSet presAssocID="{CDCDDCE3-39D3-4717-9D36-3E5D61ACA693}" presName="wedge4Tx" presStyleLbl="node1" presStyleIdx="3" presStyleCnt="4">
        <dgm:presLayoutVars>
          <dgm:chMax val="0"/>
          <dgm:chPref val="0"/>
          <dgm:bulletEnabled val="1"/>
        </dgm:presLayoutVars>
      </dgm:prSet>
      <dgm:spPr/>
    </dgm:pt>
    <dgm:pt modelId="{928155B3-8412-4ABC-BC08-484B0EBBC353}" type="pres">
      <dgm:prSet presAssocID="{2521261A-41F7-4ADF-AAE0-3E39B0C8835F}" presName="arrowWedge1" presStyleLbl="fgSibTrans2D1" presStyleIdx="0" presStyleCnt="4"/>
      <dgm:spPr>
        <a:solidFill>
          <a:schemeClr val="accent5">
            <a:lumMod val="20000"/>
            <a:lumOff val="80000"/>
          </a:schemeClr>
        </a:solidFill>
        <a:ln>
          <a:solidFill>
            <a:schemeClr val="accent3">
              <a:lumMod val="85000"/>
            </a:schemeClr>
          </a:solidFill>
        </a:ln>
      </dgm:spPr>
    </dgm:pt>
    <dgm:pt modelId="{77E14F67-0195-45F0-8A39-F7F1AAEC99BF}" type="pres">
      <dgm:prSet presAssocID="{67F82E31-11A9-4806-A501-0DD3AD24DF0B}" presName="arrowWedge2" presStyleLbl="fgSibTrans2D1" presStyleIdx="1" presStyleCnt="4"/>
      <dgm:spPr>
        <a:solidFill>
          <a:schemeClr val="accent5">
            <a:lumMod val="20000"/>
            <a:lumOff val="80000"/>
          </a:schemeClr>
        </a:solidFill>
        <a:ln>
          <a:solidFill>
            <a:schemeClr val="accent3">
              <a:lumMod val="85000"/>
            </a:schemeClr>
          </a:solidFill>
        </a:ln>
      </dgm:spPr>
    </dgm:pt>
    <dgm:pt modelId="{9A9CB707-6D14-4686-AD55-E22EBAA90865}" type="pres">
      <dgm:prSet presAssocID="{51AA6C87-77AF-4239-A058-1B9D0A78452F}" presName="arrowWedge3" presStyleLbl="fgSibTrans2D1" presStyleIdx="2" presStyleCnt="4"/>
      <dgm:spPr>
        <a:solidFill>
          <a:schemeClr val="accent5">
            <a:lumMod val="20000"/>
            <a:lumOff val="80000"/>
          </a:schemeClr>
        </a:solidFill>
        <a:ln>
          <a:solidFill>
            <a:schemeClr val="accent3">
              <a:lumMod val="85000"/>
            </a:schemeClr>
          </a:solidFill>
        </a:ln>
      </dgm:spPr>
    </dgm:pt>
    <dgm:pt modelId="{C2EE253B-1907-44B9-9A10-EC93A50D3F90}" type="pres">
      <dgm:prSet presAssocID="{AA602ED3-B597-4DF4-BC58-8F156842C644}" presName="arrowWedge4" presStyleLbl="fgSibTrans2D1" presStyleIdx="3" presStyleCnt="4"/>
      <dgm:spPr>
        <a:solidFill>
          <a:schemeClr val="accent5">
            <a:lumMod val="20000"/>
            <a:lumOff val="80000"/>
          </a:schemeClr>
        </a:solidFill>
        <a:ln>
          <a:solidFill>
            <a:schemeClr val="accent3">
              <a:lumMod val="85000"/>
            </a:schemeClr>
          </a:solidFill>
        </a:ln>
      </dgm:spPr>
    </dgm:pt>
  </dgm:ptLst>
  <dgm:cxnLst>
    <dgm:cxn modelId="{0F135705-21D8-464A-8DBF-0AE53038AA1E}" srcId="{CDCDDCE3-39D3-4717-9D36-3E5D61ACA693}" destId="{8F5A7456-AA00-420E-9513-98AA2F0CEC9B}" srcOrd="3" destOrd="0" parTransId="{ABEF87E5-CB4F-482A-AB0B-5E47D0917DB4}" sibTransId="{AA602ED3-B597-4DF4-BC58-8F156842C644}"/>
    <dgm:cxn modelId="{88DE9807-0A0A-416D-B070-88D0C0EE5281}" srcId="{CDCDDCE3-39D3-4717-9D36-3E5D61ACA693}" destId="{ADD6C0FB-70B8-4BFF-ACFA-03130F6F1231}" srcOrd="0" destOrd="0" parTransId="{05F457BE-A9B5-4795-8F4E-0FBEA60CE4B2}" sibTransId="{2521261A-41F7-4ADF-AAE0-3E39B0C8835F}"/>
    <dgm:cxn modelId="{B30FDF14-D6E0-4FE1-B6B9-645345091FCA}" type="presOf" srcId="{E6D55EA9-66D0-49D6-BE9C-A52616D63BBF}" destId="{FE3090D2-0504-4CA7-9249-DEB3F2C40A43}" srcOrd="0" destOrd="0" presId="urn:microsoft.com/office/officeart/2005/8/layout/cycle8"/>
    <dgm:cxn modelId="{7CF0402F-13C3-48A5-9BC9-B1CCCC12DB84}" type="presOf" srcId="{A6D5436F-510E-4E21-9B93-0E085EE754C0}" destId="{12A5FEEC-1F6E-4E8C-B6D2-085758DD6E86}" srcOrd="0" destOrd="0" presId="urn:microsoft.com/office/officeart/2005/8/layout/cycle8"/>
    <dgm:cxn modelId="{FFF87B32-7DB0-4E39-B9A1-89485AEE9D5E}" type="presOf" srcId="{ADD6C0FB-70B8-4BFF-ACFA-03130F6F1231}" destId="{BDDB4334-94A6-4D9D-A181-C266DC0DD787}" srcOrd="1" destOrd="0" presId="urn:microsoft.com/office/officeart/2005/8/layout/cycle8"/>
    <dgm:cxn modelId="{FE815338-A668-444C-B7AB-7CE8CA87E0AA}" type="presOf" srcId="{A6D5436F-510E-4E21-9B93-0E085EE754C0}" destId="{DD9FC7EF-2168-42A4-828A-CA1516B4785E}" srcOrd="1" destOrd="0" presId="urn:microsoft.com/office/officeart/2005/8/layout/cycle8"/>
    <dgm:cxn modelId="{D36A523B-5A22-4FB8-A77C-0942A4784086}" type="presOf" srcId="{8F5A7456-AA00-420E-9513-98AA2F0CEC9B}" destId="{D42402B8-FA15-480A-BFEE-15D59ABE3647}" srcOrd="1" destOrd="0" presId="urn:microsoft.com/office/officeart/2005/8/layout/cycle8"/>
    <dgm:cxn modelId="{022D794B-52A8-4CD9-A240-CFF33D92DEA0}" type="presOf" srcId="{8F5A7456-AA00-420E-9513-98AA2F0CEC9B}" destId="{216ACB68-8C98-4E76-BDBC-17FFC5260BE0}" srcOrd="0" destOrd="0" presId="urn:microsoft.com/office/officeart/2005/8/layout/cycle8"/>
    <dgm:cxn modelId="{C39DCE95-BD97-47F7-B987-739773EF8EBA}" type="presOf" srcId="{ADD6C0FB-70B8-4BFF-ACFA-03130F6F1231}" destId="{854AE64A-ED2D-4937-B87B-8976D40CAF61}" srcOrd="0" destOrd="0" presId="urn:microsoft.com/office/officeart/2005/8/layout/cycle8"/>
    <dgm:cxn modelId="{F96C5CAF-7CDE-4A29-93E1-B9E29C45386D}" srcId="{CDCDDCE3-39D3-4717-9D36-3E5D61ACA693}" destId="{A6D5436F-510E-4E21-9B93-0E085EE754C0}" srcOrd="1" destOrd="0" parTransId="{6E8557DE-70F9-4444-B3C6-369CB3EC92B3}" sibTransId="{67F82E31-11A9-4806-A501-0DD3AD24DF0B}"/>
    <dgm:cxn modelId="{B66286C9-986A-424D-AF1A-9376BDBF1C9E}" type="presOf" srcId="{E6D55EA9-66D0-49D6-BE9C-A52616D63BBF}" destId="{9250BF4B-DCDE-422B-A122-0F87E065CD7E}" srcOrd="1" destOrd="0" presId="urn:microsoft.com/office/officeart/2005/8/layout/cycle8"/>
    <dgm:cxn modelId="{5B5F0FCA-DEED-4D22-AAFC-6A82DAF5F878}" type="presOf" srcId="{CDCDDCE3-39D3-4717-9D36-3E5D61ACA693}" destId="{FE015507-569B-44CA-9602-4636F026705E}" srcOrd="0" destOrd="0" presId="urn:microsoft.com/office/officeart/2005/8/layout/cycle8"/>
    <dgm:cxn modelId="{C03604FE-E43D-45EB-89CD-FA3A375EA26B}" srcId="{CDCDDCE3-39D3-4717-9D36-3E5D61ACA693}" destId="{E6D55EA9-66D0-49D6-BE9C-A52616D63BBF}" srcOrd="2" destOrd="0" parTransId="{06DC40C4-C88C-467B-9710-F93BCCD81F72}" sibTransId="{51AA6C87-77AF-4239-A058-1B9D0A78452F}"/>
    <dgm:cxn modelId="{8A2B0B3A-4721-4F5A-AC47-4CF83B34C28D}" type="presParOf" srcId="{FE015507-569B-44CA-9602-4636F026705E}" destId="{854AE64A-ED2D-4937-B87B-8976D40CAF61}" srcOrd="0" destOrd="0" presId="urn:microsoft.com/office/officeart/2005/8/layout/cycle8"/>
    <dgm:cxn modelId="{0687BE57-4A83-4BDE-8500-20369B0C38C7}" type="presParOf" srcId="{FE015507-569B-44CA-9602-4636F026705E}" destId="{09177DA2-11F0-44E0-959F-3F42740F8BF8}" srcOrd="1" destOrd="0" presId="urn:microsoft.com/office/officeart/2005/8/layout/cycle8"/>
    <dgm:cxn modelId="{3D9B3784-1561-4B11-AA08-DEAAEA45AF66}" type="presParOf" srcId="{FE015507-569B-44CA-9602-4636F026705E}" destId="{0616D15C-9C6C-460A-8E19-34B4556B1A59}" srcOrd="2" destOrd="0" presId="urn:microsoft.com/office/officeart/2005/8/layout/cycle8"/>
    <dgm:cxn modelId="{8EF0ACC7-3866-4F7D-AD6B-348DFF75FEC9}" type="presParOf" srcId="{FE015507-569B-44CA-9602-4636F026705E}" destId="{BDDB4334-94A6-4D9D-A181-C266DC0DD787}" srcOrd="3" destOrd="0" presId="urn:microsoft.com/office/officeart/2005/8/layout/cycle8"/>
    <dgm:cxn modelId="{E0038597-56AC-40E7-B73A-FEDACA5F04A7}" type="presParOf" srcId="{FE015507-569B-44CA-9602-4636F026705E}" destId="{12A5FEEC-1F6E-4E8C-B6D2-085758DD6E86}" srcOrd="4" destOrd="0" presId="urn:microsoft.com/office/officeart/2005/8/layout/cycle8"/>
    <dgm:cxn modelId="{627E5B68-B88D-4B45-8EA6-AED115AC1414}" type="presParOf" srcId="{FE015507-569B-44CA-9602-4636F026705E}" destId="{6F7F5964-61CB-4293-B7F2-B323FB38AAF3}" srcOrd="5" destOrd="0" presId="urn:microsoft.com/office/officeart/2005/8/layout/cycle8"/>
    <dgm:cxn modelId="{0B9C6EC7-4059-451B-8E8D-5C5386E0408B}" type="presParOf" srcId="{FE015507-569B-44CA-9602-4636F026705E}" destId="{16751724-6068-4C51-96BE-30177360B037}" srcOrd="6" destOrd="0" presId="urn:microsoft.com/office/officeart/2005/8/layout/cycle8"/>
    <dgm:cxn modelId="{A0E7DF74-124A-4CBB-B5CC-6DDAAC4640B2}" type="presParOf" srcId="{FE015507-569B-44CA-9602-4636F026705E}" destId="{DD9FC7EF-2168-42A4-828A-CA1516B4785E}" srcOrd="7" destOrd="0" presId="urn:microsoft.com/office/officeart/2005/8/layout/cycle8"/>
    <dgm:cxn modelId="{FA884D23-4D5F-40DE-A87A-1269C40C2E53}" type="presParOf" srcId="{FE015507-569B-44CA-9602-4636F026705E}" destId="{FE3090D2-0504-4CA7-9249-DEB3F2C40A43}" srcOrd="8" destOrd="0" presId="urn:microsoft.com/office/officeart/2005/8/layout/cycle8"/>
    <dgm:cxn modelId="{3A25B28C-E5C2-46DC-A9F7-A232365E59C5}" type="presParOf" srcId="{FE015507-569B-44CA-9602-4636F026705E}" destId="{8F627536-A038-4166-B520-AC644DA8EC19}" srcOrd="9" destOrd="0" presId="urn:microsoft.com/office/officeart/2005/8/layout/cycle8"/>
    <dgm:cxn modelId="{4D3626B1-EA24-45FE-8DFB-A9619BC7F36F}" type="presParOf" srcId="{FE015507-569B-44CA-9602-4636F026705E}" destId="{54E971F4-F22A-4F6E-A8FA-05BDDD15B08A}" srcOrd="10" destOrd="0" presId="urn:microsoft.com/office/officeart/2005/8/layout/cycle8"/>
    <dgm:cxn modelId="{863D103E-2B63-46A9-83C5-AEBC1BF0AF9F}" type="presParOf" srcId="{FE015507-569B-44CA-9602-4636F026705E}" destId="{9250BF4B-DCDE-422B-A122-0F87E065CD7E}" srcOrd="11" destOrd="0" presId="urn:microsoft.com/office/officeart/2005/8/layout/cycle8"/>
    <dgm:cxn modelId="{71DD0A7A-DDA7-454E-AE1E-914BB6B125EA}" type="presParOf" srcId="{FE015507-569B-44CA-9602-4636F026705E}" destId="{216ACB68-8C98-4E76-BDBC-17FFC5260BE0}" srcOrd="12" destOrd="0" presId="urn:microsoft.com/office/officeart/2005/8/layout/cycle8"/>
    <dgm:cxn modelId="{8840411A-F7E3-4C31-85DA-BA20B1F7FFDA}" type="presParOf" srcId="{FE015507-569B-44CA-9602-4636F026705E}" destId="{D39BEA2E-947B-4224-B268-E06AF12E1A37}" srcOrd="13" destOrd="0" presId="urn:microsoft.com/office/officeart/2005/8/layout/cycle8"/>
    <dgm:cxn modelId="{781CD447-0519-4579-8C0D-0CB8EB16B0D5}" type="presParOf" srcId="{FE015507-569B-44CA-9602-4636F026705E}" destId="{FC878DBF-3A20-4109-A250-54A6508FF22D}" srcOrd="14" destOrd="0" presId="urn:microsoft.com/office/officeart/2005/8/layout/cycle8"/>
    <dgm:cxn modelId="{5F1F5BEC-6114-4B5B-A622-2F56DFA3E83B}" type="presParOf" srcId="{FE015507-569B-44CA-9602-4636F026705E}" destId="{D42402B8-FA15-480A-BFEE-15D59ABE3647}" srcOrd="15" destOrd="0" presId="urn:microsoft.com/office/officeart/2005/8/layout/cycle8"/>
    <dgm:cxn modelId="{23F7A88B-BB32-4312-8A78-341F56581A56}" type="presParOf" srcId="{FE015507-569B-44CA-9602-4636F026705E}" destId="{928155B3-8412-4ABC-BC08-484B0EBBC353}" srcOrd="16" destOrd="0" presId="urn:microsoft.com/office/officeart/2005/8/layout/cycle8"/>
    <dgm:cxn modelId="{24425918-6C6B-4348-9B0B-A4B9EF925862}" type="presParOf" srcId="{FE015507-569B-44CA-9602-4636F026705E}" destId="{77E14F67-0195-45F0-8A39-F7F1AAEC99BF}" srcOrd="17" destOrd="0" presId="urn:microsoft.com/office/officeart/2005/8/layout/cycle8"/>
    <dgm:cxn modelId="{4E4BEEAC-1443-46B4-9659-375398F1F087}" type="presParOf" srcId="{FE015507-569B-44CA-9602-4636F026705E}" destId="{9A9CB707-6D14-4686-AD55-E22EBAA90865}" srcOrd="18" destOrd="0" presId="urn:microsoft.com/office/officeart/2005/8/layout/cycle8"/>
    <dgm:cxn modelId="{35D1426F-A8A2-4DFD-8933-7221896FC966}" type="presParOf" srcId="{FE015507-569B-44CA-9602-4636F026705E}" destId="{C2EE253B-1907-44B9-9A10-EC93A50D3F90}" srcOrd="1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B8D4AAF-1FFD-49A7-BACD-7FA515FDFF62}" type="doc">
      <dgm:prSet loTypeId="urn:microsoft.com/office/officeart/2011/layout/RadialPictureList" loCatId="picture" qsTypeId="urn:microsoft.com/office/officeart/2005/8/quickstyle/simple1" qsCatId="simple" csTypeId="urn:microsoft.com/office/officeart/2005/8/colors/accent1_2" csCatId="accent1" phldr="1"/>
      <dgm:spPr/>
      <dgm:t>
        <a:bodyPr/>
        <a:lstStyle/>
        <a:p>
          <a:endParaRPr lang="en-AU"/>
        </a:p>
      </dgm:t>
    </dgm:pt>
    <dgm:pt modelId="{FFEB1097-046D-48B0-84D9-BD03A83C319E}">
      <dgm:prSet phldrT="[Text]" custT="1"/>
      <dgm:spPr/>
      <dgm:t>
        <a:bodyPr/>
        <a:lstStyle/>
        <a:p>
          <a:pPr rtl="0"/>
          <a:r>
            <a:rPr lang="en-AU" sz="1800" b="1" dirty="0">
              <a:latin typeface="+mn-lt"/>
            </a:rPr>
            <a:t>Problem: </a:t>
          </a:r>
          <a:br>
            <a:rPr lang="en-AU" sz="1800" dirty="0">
              <a:latin typeface="+mn-lt"/>
            </a:rPr>
          </a:br>
          <a:r>
            <a:rPr lang="en-AU" sz="1800" dirty="0">
              <a:latin typeface="+mn-lt"/>
            </a:rPr>
            <a:t>Exploring graphs of parabolas</a:t>
          </a:r>
        </a:p>
      </dgm:t>
    </dgm:pt>
    <dgm:pt modelId="{62F2F86F-DAEC-4DAE-8C64-C43A8914B6DE}" type="parTrans" cxnId="{48A536EF-EFB3-44A8-AFFD-6A5E4DAC6E46}">
      <dgm:prSet/>
      <dgm:spPr/>
      <dgm:t>
        <a:bodyPr/>
        <a:lstStyle/>
        <a:p>
          <a:endParaRPr lang="en-AU"/>
        </a:p>
      </dgm:t>
    </dgm:pt>
    <dgm:pt modelId="{1F7EA62F-DD2F-49F1-819D-1BB774445868}" type="sibTrans" cxnId="{48A536EF-EFB3-44A8-AFFD-6A5E4DAC6E46}">
      <dgm:prSet/>
      <dgm:spPr/>
      <dgm:t>
        <a:bodyPr/>
        <a:lstStyle/>
        <a:p>
          <a:endParaRPr lang="en-AU"/>
        </a:p>
      </dgm:t>
    </dgm:pt>
    <dgm:pt modelId="{69F32AC7-2FC7-4D50-90DC-FCA3DFE8111D}">
      <dgm:prSet phldrT="[Text]" phldr="0" custT="1"/>
      <dgm:spPr/>
      <dgm:t>
        <a:bodyPr/>
        <a:lstStyle/>
        <a:p>
          <a:pPr rtl="0"/>
          <a:r>
            <a:rPr lang="en-AU" sz="1400" dirty="0">
              <a:latin typeface="Arial"/>
            </a:rPr>
            <a:t>General form</a:t>
          </a:r>
          <a:br>
            <a:rPr lang="en-AU" sz="1400" dirty="0">
              <a:latin typeface="Arial"/>
            </a:rPr>
          </a:br>
          <a:r>
            <a:rPr lang="en-AU" sz="1400" i="1" dirty="0">
              <a:latin typeface="Times New Roman" panose="02020603050405020304" pitchFamily="18" charset="0"/>
              <a:cs typeface="Times New Roman" panose="02020603050405020304" pitchFamily="18" charset="0"/>
            </a:rPr>
            <a:t>y </a:t>
          </a:r>
          <a:r>
            <a:rPr lang="en-AU" sz="1400" dirty="0">
              <a:latin typeface="Arial"/>
            </a:rPr>
            <a:t>= </a:t>
          </a:r>
          <a:r>
            <a:rPr lang="en-AU" sz="1400" i="1" dirty="0">
              <a:latin typeface="Times New Roman" panose="02020603050405020304" pitchFamily="18" charset="0"/>
              <a:cs typeface="Times New Roman" panose="02020603050405020304" pitchFamily="18" charset="0"/>
            </a:rPr>
            <a:t>a</a:t>
          </a:r>
          <a:r>
            <a:rPr lang="en-AU" sz="1400" dirty="0">
              <a:latin typeface="Arial"/>
            </a:rPr>
            <a:t>(</a:t>
          </a:r>
          <a:r>
            <a:rPr lang="en-AU" sz="1400" i="1" dirty="0">
              <a:latin typeface="Times New Roman" panose="02020603050405020304" pitchFamily="18" charset="0"/>
              <a:cs typeface="Times New Roman" panose="02020603050405020304" pitchFamily="18" charset="0"/>
            </a:rPr>
            <a:t>x </a:t>
          </a:r>
          <a:r>
            <a:rPr lang="en-AU" sz="1400" dirty="0">
              <a:latin typeface="Arial"/>
            </a:rPr>
            <a:t>+ </a:t>
          </a:r>
          <a:r>
            <a:rPr lang="en-AU" sz="1400" i="1" dirty="0">
              <a:latin typeface="Times New Roman" panose="02020603050405020304" pitchFamily="18" charset="0"/>
              <a:cs typeface="Times New Roman" panose="02020603050405020304" pitchFamily="18" charset="0"/>
            </a:rPr>
            <a:t>h</a:t>
          </a:r>
          <a:r>
            <a:rPr lang="en-AU" sz="1400" dirty="0">
              <a:latin typeface="Arial"/>
            </a:rPr>
            <a:t>)</a:t>
          </a:r>
          <a:r>
            <a:rPr lang="en-AU" sz="1400" baseline="30000" dirty="0">
              <a:latin typeface="Arial"/>
            </a:rPr>
            <a:t>2</a:t>
          </a:r>
          <a:r>
            <a:rPr lang="en-AU" sz="1400" baseline="0" dirty="0">
              <a:latin typeface="Arial"/>
            </a:rPr>
            <a:t> </a:t>
          </a:r>
          <a:r>
            <a:rPr lang="en-AU" sz="1400" dirty="0">
              <a:latin typeface="Arial"/>
            </a:rPr>
            <a:t>+ </a:t>
          </a:r>
          <a:r>
            <a:rPr lang="en-AU" sz="1400" i="1" dirty="0">
              <a:latin typeface="Times New Roman" panose="02020603050405020304" pitchFamily="18" charset="0"/>
              <a:cs typeface="Times New Roman" panose="02020603050405020304" pitchFamily="18" charset="0"/>
            </a:rPr>
            <a:t>k</a:t>
          </a:r>
        </a:p>
      </dgm:t>
    </dgm:pt>
    <dgm:pt modelId="{C0F62C49-C9A8-4CE3-9668-F99E03E86B23}" type="parTrans" cxnId="{FEFB378F-B758-4D42-85F3-737C43D7454A}">
      <dgm:prSet/>
      <dgm:spPr/>
      <dgm:t>
        <a:bodyPr/>
        <a:lstStyle/>
        <a:p>
          <a:endParaRPr lang="en-AU"/>
        </a:p>
      </dgm:t>
    </dgm:pt>
    <dgm:pt modelId="{FA244290-8F0F-41A1-8512-A1FD0C07DA29}" type="sibTrans" cxnId="{FEFB378F-B758-4D42-85F3-737C43D7454A}">
      <dgm:prSet/>
      <dgm:spPr/>
      <dgm:t>
        <a:bodyPr/>
        <a:lstStyle/>
        <a:p>
          <a:endParaRPr lang="en-AU"/>
        </a:p>
      </dgm:t>
    </dgm:pt>
    <dgm:pt modelId="{757B371F-1F81-4C8B-A442-A367B7185D9F}">
      <dgm:prSet phldrT="[Text]" custT="1"/>
      <dgm:spPr/>
      <dgm:t>
        <a:bodyPr/>
        <a:lstStyle/>
        <a:p>
          <a:pPr rtl="0"/>
          <a:r>
            <a:rPr lang="en-AU" sz="1400" kern="1200" dirty="0">
              <a:latin typeface="Arial"/>
            </a:rPr>
            <a:t>Cases of</a:t>
          </a:r>
          <a:br>
            <a:rPr lang="en-AU" sz="1400" kern="1200" dirty="0">
              <a:latin typeface="Arial"/>
            </a:rPr>
          </a:br>
          <a:r>
            <a:rPr lang="en-AU" sz="1400" i="1" kern="1200" dirty="0">
              <a:solidFill>
                <a:srgbClr val="000000">
                  <a:hueOff val="0"/>
                  <a:satOff val="0"/>
                  <a:lumOff val="0"/>
                  <a:alphaOff val="0"/>
                </a:srgbClr>
              </a:solidFill>
              <a:latin typeface="Times New Roman" panose="02020603050405020304" pitchFamily="18" charset="0"/>
              <a:ea typeface="+mn-ea"/>
              <a:cs typeface="Times New Roman" panose="02020603050405020304" pitchFamily="18" charset="0"/>
            </a:rPr>
            <a:t>y</a:t>
          </a:r>
          <a:r>
            <a:rPr lang="en-AU" sz="1400" kern="1200" dirty="0">
              <a:latin typeface="Arial"/>
            </a:rPr>
            <a:t> = </a:t>
          </a:r>
          <a:r>
            <a:rPr lang="en-AU" sz="1400" i="1" kern="1200" dirty="0">
              <a:solidFill>
                <a:srgbClr val="000000">
                  <a:hueOff val="0"/>
                  <a:satOff val="0"/>
                  <a:lumOff val="0"/>
                  <a:alphaOff val="0"/>
                </a:srgbClr>
              </a:solidFill>
              <a:latin typeface="Times New Roman" panose="02020603050405020304" pitchFamily="18" charset="0"/>
              <a:ea typeface="+mn-ea"/>
              <a:cs typeface="Times New Roman" panose="02020603050405020304" pitchFamily="18" charset="0"/>
            </a:rPr>
            <a:t>ax</a:t>
          </a:r>
          <a:r>
            <a:rPr lang="en-AU" sz="1400" kern="1200" baseline="30000" dirty="0">
              <a:latin typeface="Arial"/>
            </a:rPr>
            <a:t>2</a:t>
          </a:r>
          <a:r>
            <a:rPr lang="en-AU" sz="1400" kern="1200" dirty="0">
              <a:latin typeface="Arial"/>
            </a:rPr>
            <a:t> </a:t>
          </a:r>
          <a:br>
            <a:rPr lang="en-AU" sz="1400" kern="1200" dirty="0">
              <a:latin typeface="Arial"/>
            </a:rPr>
          </a:br>
          <a:r>
            <a:rPr lang="en-AU" sz="1400" i="1" kern="1200" dirty="0">
              <a:solidFill>
                <a:srgbClr val="000000">
                  <a:hueOff val="0"/>
                  <a:satOff val="0"/>
                  <a:lumOff val="0"/>
                  <a:alphaOff val="0"/>
                </a:srgbClr>
              </a:solidFill>
              <a:latin typeface="Times New Roman" panose="02020603050405020304" pitchFamily="18" charset="0"/>
              <a:ea typeface="+mn-ea"/>
              <a:cs typeface="Times New Roman" panose="02020603050405020304" pitchFamily="18" charset="0"/>
            </a:rPr>
            <a:t>y</a:t>
          </a:r>
          <a:r>
            <a:rPr lang="en-AU" sz="1400" kern="1200" dirty="0">
              <a:latin typeface="Arial"/>
            </a:rPr>
            <a:t> = (</a:t>
          </a:r>
          <a:r>
            <a:rPr lang="en-AU" sz="1400" i="1" kern="1200" dirty="0">
              <a:solidFill>
                <a:srgbClr val="000000">
                  <a:hueOff val="0"/>
                  <a:satOff val="0"/>
                  <a:lumOff val="0"/>
                  <a:alphaOff val="0"/>
                </a:srgbClr>
              </a:solidFill>
              <a:latin typeface="Times New Roman" panose="02020603050405020304" pitchFamily="18" charset="0"/>
              <a:ea typeface="+mn-ea"/>
              <a:cs typeface="Times New Roman" panose="02020603050405020304" pitchFamily="18" charset="0"/>
            </a:rPr>
            <a:t>x</a:t>
          </a:r>
          <a:r>
            <a:rPr lang="en-AU" sz="1400" kern="1200" dirty="0">
              <a:latin typeface="Arial"/>
            </a:rPr>
            <a:t> + </a:t>
          </a:r>
          <a:r>
            <a:rPr lang="en-AU" sz="1400" i="1" kern="1200" dirty="0">
              <a:solidFill>
                <a:srgbClr val="000000">
                  <a:hueOff val="0"/>
                  <a:satOff val="0"/>
                  <a:lumOff val="0"/>
                  <a:alphaOff val="0"/>
                </a:srgbClr>
              </a:solidFill>
              <a:latin typeface="Times New Roman" panose="02020603050405020304" pitchFamily="18" charset="0"/>
              <a:ea typeface="+mn-ea"/>
              <a:cs typeface="Times New Roman" panose="02020603050405020304" pitchFamily="18" charset="0"/>
            </a:rPr>
            <a:t>h</a:t>
          </a:r>
          <a:r>
            <a:rPr lang="en-AU" sz="1400" kern="1200" dirty="0">
              <a:latin typeface="Arial"/>
            </a:rPr>
            <a:t>)</a:t>
          </a:r>
          <a:r>
            <a:rPr lang="en-AU" sz="1400" kern="1200" baseline="30000" dirty="0">
              <a:latin typeface="Arial"/>
            </a:rPr>
            <a:t>2 </a:t>
          </a:r>
          <a:br>
            <a:rPr lang="en-AU" sz="1400" kern="1200" baseline="30000" dirty="0">
              <a:solidFill>
                <a:srgbClr val="010000"/>
              </a:solidFill>
              <a:latin typeface="Arial"/>
            </a:rPr>
          </a:br>
          <a:r>
            <a:rPr lang="en-AU" sz="1400" i="1" kern="1200" dirty="0">
              <a:solidFill>
                <a:srgbClr val="000000">
                  <a:hueOff val="0"/>
                  <a:satOff val="0"/>
                  <a:lumOff val="0"/>
                  <a:alphaOff val="0"/>
                </a:srgbClr>
              </a:solidFill>
              <a:latin typeface="Times New Roman" panose="02020603050405020304" pitchFamily="18" charset="0"/>
              <a:ea typeface="+mn-ea"/>
              <a:cs typeface="Times New Roman" panose="02020603050405020304" pitchFamily="18" charset="0"/>
            </a:rPr>
            <a:t>y</a:t>
          </a:r>
          <a:r>
            <a:rPr lang="en-AU" sz="1400" kern="1200" baseline="0" dirty="0">
              <a:solidFill>
                <a:srgbClr val="010000"/>
              </a:solidFill>
              <a:latin typeface="Arial"/>
            </a:rPr>
            <a:t> = </a:t>
          </a:r>
          <a:r>
            <a:rPr lang="en-AU" sz="1400" i="1" kern="1200" dirty="0">
              <a:solidFill>
                <a:srgbClr val="000000">
                  <a:hueOff val="0"/>
                  <a:satOff val="0"/>
                  <a:lumOff val="0"/>
                  <a:alphaOff val="0"/>
                </a:srgbClr>
              </a:solidFill>
              <a:latin typeface="Times New Roman" panose="02020603050405020304" pitchFamily="18" charset="0"/>
              <a:ea typeface="+mn-ea"/>
              <a:cs typeface="Times New Roman" panose="02020603050405020304" pitchFamily="18" charset="0"/>
            </a:rPr>
            <a:t>x</a:t>
          </a:r>
          <a:r>
            <a:rPr lang="en-AU" sz="1400" kern="1200" baseline="30000" dirty="0">
              <a:solidFill>
                <a:srgbClr val="010000"/>
              </a:solidFill>
              <a:latin typeface="Arial"/>
            </a:rPr>
            <a:t>2 </a:t>
          </a:r>
          <a:r>
            <a:rPr lang="en-AU" sz="1400" kern="1200" baseline="0" dirty="0">
              <a:solidFill>
                <a:srgbClr val="010000"/>
              </a:solidFill>
              <a:latin typeface="Arial"/>
            </a:rPr>
            <a:t>+ </a:t>
          </a:r>
          <a:r>
            <a:rPr lang="en-AU" sz="1400" i="1" kern="1200" dirty="0">
              <a:solidFill>
                <a:srgbClr val="000000">
                  <a:hueOff val="0"/>
                  <a:satOff val="0"/>
                  <a:lumOff val="0"/>
                  <a:alphaOff val="0"/>
                </a:srgbClr>
              </a:solidFill>
              <a:latin typeface="Times New Roman" panose="02020603050405020304" pitchFamily="18" charset="0"/>
              <a:ea typeface="+mn-ea"/>
              <a:cs typeface="Times New Roman" panose="02020603050405020304" pitchFamily="18" charset="0"/>
            </a:rPr>
            <a:t>k</a:t>
          </a:r>
        </a:p>
      </dgm:t>
    </dgm:pt>
    <dgm:pt modelId="{C060021F-291D-4502-8715-FD84B2C64C5A}" type="parTrans" cxnId="{A3016C33-6FB2-4D7B-87CE-3EEB9EB8839B}">
      <dgm:prSet/>
      <dgm:spPr/>
      <dgm:t>
        <a:bodyPr/>
        <a:lstStyle/>
        <a:p>
          <a:endParaRPr lang="en-AU"/>
        </a:p>
      </dgm:t>
    </dgm:pt>
    <dgm:pt modelId="{32629E03-ECEA-4A33-9F3E-B66A18ABDD49}" type="sibTrans" cxnId="{A3016C33-6FB2-4D7B-87CE-3EEB9EB8839B}">
      <dgm:prSet/>
      <dgm:spPr/>
      <dgm:t>
        <a:bodyPr/>
        <a:lstStyle/>
        <a:p>
          <a:endParaRPr lang="en-AU"/>
        </a:p>
      </dgm:t>
    </dgm:pt>
    <dgm:pt modelId="{54136CD0-5529-41C6-8172-C4AFDF3A5198}">
      <dgm:prSet phldrT="[Text]" custT="1"/>
      <dgm:spPr/>
      <dgm:t>
        <a:bodyPr/>
        <a:lstStyle/>
        <a:p>
          <a:pPr rtl="0">
            <a:buFont typeface="Arial" panose="020B0604020202020204" pitchFamily="34" charset="0"/>
            <a:buChar char="•"/>
          </a:pPr>
          <a:r>
            <a:rPr lang="en-AU" sz="1400" dirty="0">
              <a:solidFill>
                <a:srgbClr val="010000"/>
              </a:solidFill>
              <a:latin typeface="Arial"/>
            </a:rPr>
            <a:t>Patterns of </a:t>
          </a:r>
          <a:br>
            <a:rPr lang="en-AU" sz="1400" dirty="0">
              <a:solidFill>
                <a:srgbClr val="010000"/>
              </a:solidFill>
              <a:latin typeface="Arial"/>
            </a:rPr>
          </a:br>
          <a:r>
            <a:rPr lang="en-AU" sz="1400" dirty="0">
              <a:solidFill>
                <a:srgbClr val="010000"/>
              </a:solidFill>
              <a:latin typeface="Arial"/>
            </a:rPr>
            <a:t>- dilation</a:t>
          </a:r>
          <a:br>
            <a:rPr lang="en-AU" sz="1400" dirty="0">
              <a:solidFill>
                <a:srgbClr val="010000"/>
              </a:solidFill>
              <a:latin typeface="Arial"/>
            </a:rPr>
          </a:br>
          <a:r>
            <a:rPr lang="en-AU" sz="1400" dirty="0">
              <a:solidFill>
                <a:srgbClr val="010000"/>
              </a:solidFill>
              <a:latin typeface="Arial"/>
            </a:rPr>
            <a:t>- reflection</a:t>
          </a:r>
          <a:br>
            <a:rPr lang="en-AU" sz="1400" dirty="0">
              <a:solidFill>
                <a:srgbClr val="010000"/>
              </a:solidFill>
              <a:latin typeface="Arial"/>
            </a:rPr>
          </a:br>
          <a:r>
            <a:rPr lang="en-AU" sz="1400" dirty="0">
              <a:solidFill>
                <a:srgbClr val="010000"/>
              </a:solidFill>
              <a:latin typeface="Arial"/>
            </a:rPr>
            <a:t>- translation</a:t>
          </a:r>
          <a:endParaRPr lang="en-AU" sz="1400" dirty="0">
            <a:solidFill>
              <a:srgbClr val="010000"/>
            </a:solidFill>
          </a:endParaRPr>
        </a:p>
      </dgm:t>
    </dgm:pt>
    <dgm:pt modelId="{82663D38-FC04-4498-B278-05AF98A65915}" type="parTrans" cxnId="{E8F51934-511D-4787-953B-57F7ECC1B829}">
      <dgm:prSet/>
      <dgm:spPr/>
      <dgm:t>
        <a:bodyPr/>
        <a:lstStyle/>
        <a:p>
          <a:endParaRPr lang="en-AU"/>
        </a:p>
      </dgm:t>
    </dgm:pt>
    <dgm:pt modelId="{2A42B2AA-DE82-40E4-9D89-CB41061BFD9C}" type="sibTrans" cxnId="{E8F51934-511D-4787-953B-57F7ECC1B829}">
      <dgm:prSet/>
      <dgm:spPr/>
      <dgm:t>
        <a:bodyPr/>
        <a:lstStyle/>
        <a:p>
          <a:endParaRPr lang="en-AU"/>
        </a:p>
      </dgm:t>
    </dgm:pt>
    <dgm:pt modelId="{73F6F857-0487-437E-8AA4-22ED754681B6}">
      <dgm:prSet phldrT="[Text]" custT="1"/>
      <dgm:spPr/>
      <dgm:t>
        <a:bodyPr/>
        <a:lstStyle/>
        <a:p>
          <a:pPr rtl="0"/>
          <a:r>
            <a:rPr lang="en-AU" sz="1400" kern="1200" dirty="0">
              <a:latin typeface="Arial"/>
            </a:rPr>
            <a:t>Steps from </a:t>
          </a:r>
          <a:br>
            <a:rPr lang="en-AU" sz="1400" kern="1200" dirty="0">
              <a:latin typeface="Arial"/>
            </a:rPr>
          </a:br>
          <a:r>
            <a:rPr lang="en-AU" sz="1400" i="1" kern="1200" dirty="0">
              <a:solidFill>
                <a:srgbClr val="000000">
                  <a:hueOff val="0"/>
                  <a:satOff val="0"/>
                  <a:lumOff val="0"/>
                  <a:alphaOff val="0"/>
                </a:srgbClr>
              </a:solidFill>
              <a:latin typeface="Times New Roman" panose="02020603050405020304" pitchFamily="18" charset="0"/>
              <a:ea typeface="+mn-ea"/>
              <a:cs typeface="Times New Roman" panose="02020603050405020304" pitchFamily="18" charset="0"/>
            </a:rPr>
            <a:t>y</a:t>
          </a:r>
          <a:r>
            <a:rPr lang="en-AU" sz="1400" kern="1200" dirty="0">
              <a:latin typeface="Arial"/>
            </a:rPr>
            <a:t> = </a:t>
          </a:r>
          <a:r>
            <a:rPr lang="en-AU" sz="1400" i="1" kern="1200" dirty="0">
              <a:solidFill>
                <a:srgbClr val="000000">
                  <a:hueOff val="0"/>
                  <a:satOff val="0"/>
                  <a:lumOff val="0"/>
                  <a:alphaOff val="0"/>
                </a:srgbClr>
              </a:solidFill>
              <a:latin typeface="Times New Roman" panose="02020603050405020304" pitchFamily="18" charset="0"/>
              <a:ea typeface="+mn-ea"/>
              <a:cs typeface="Times New Roman" panose="02020603050405020304" pitchFamily="18" charset="0"/>
            </a:rPr>
            <a:t>x</a:t>
          </a:r>
          <a:r>
            <a:rPr lang="en-AU" sz="1400" kern="1200" baseline="30000" dirty="0">
              <a:latin typeface="Arial"/>
            </a:rPr>
            <a:t>2</a:t>
          </a:r>
          <a:r>
            <a:rPr lang="en-AU" sz="1400" kern="1200" dirty="0">
              <a:latin typeface="Arial"/>
            </a:rPr>
            <a:t> to </a:t>
          </a:r>
          <a:br>
            <a:rPr lang="en-AU" sz="1400" kern="1200" dirty="0">
              <a:solidFill>
                <a:srgbClr val="010000"/>
              </a:solidFill>
              <a:latin typeface="Arial"/>
            </a:rPr>
          </a:br>
          <a:r>
            <a:rPr lang="en-AU" sz="1400" i="1" kern="1200" dirty="0">
              <a:latin typeface="Times New Roman" panose="02020603050405020304" pitchFamily="18" charset="0"/>
              <a:cs typeface="Times New Roman" panose="02020603050405020304" pitchFamily="18" charset="0"/>
            </a:rPr>
            <a:t>y </a:t>
          </a:r>
          <a:r>
            <a:rPr lang="en-AU" sz="1400" kern="1200" dirty="0">
              <a:latin typeface="Arial"/>
            </a:rPr>
            <a:t>= </a:t>
          </a:r>
          <a:r>
            <a:rPr lang="en-AU" sz="1400" i="1" kern="1200" dirty="0">
              <a:latin typeface="Times New Roman" panose="02020603050405020304" pitchFamily="18" charset="0"/>
              <a:cs typeface="Times New Roman" panose="02020603050405020304" pitchFamily="18" charset="0"/>
            </a:rPr>
            <a:t>a</a:t>
          </a:r>
          <a:r>
            <a:rPr lang="en-AU" sz="1400" kern="1200" dirty="0">
              <a:latin typeface="Arial"/>
            </a:rPr>
            <a:t>(</a:t>
          </a:r>
          <a:r>
            <a:rPr lang="en-AU" sz="1400" i="1" kern="1200" dirty="0">
              <a:latin typeface="Times New Roman" panose="02020603050405020304" pitchFamily="18" charset="0"/>
              <a:cs typeface="Times New Roman" panose="02020603050405020304" pitchFamily="18" charset="0"/>
            </a:rPr>
            <a:t>x </a:t>
          </a:r>
          <a:r>
            <a:rPr lang="en-AU" sz="1400" kern="1200" dirty="0">
              <a:latin typeface="Arial"/>
            </a:rPr>
            <a:t>+ </a:t>
          </a:r>
          <a:r>
            <a:rPr lang="en-AU" sz="1400" i="1" kern="1200" dirty="0">
              <a:latin typeface="Times New Roman" panose="02020603050405020304" pitchFamily="18" charset="0"/>
              <a:cs typeface="Times New Roman" panose="02020603050405020304" pitchFamily="18" charset="0"/>
            </a:rPr>
            <a:t>h</a:t>
          </a:r>
          <a:r>
            <a:rPr lang="en-AU" sz="1400" kern="1200" dirty="0">
              <a:latin typeface="Arial"/>
            </a:rPr>
            <a:t>)</a:t>
          </a:r>
          <a:r>
            <a:rPr lang="en-AU" sz="1400" kern="1200" baseline="30000" dirty="0">
              <a:latin typeface="Arial"/>
            </a:rPr>
            <a:t>2</a:t>
          </a:r>
          <a:r>
            <a:rPr lang="en-AU" sz="1400" kern="1200" baseline="0" dirty="0">
              <a:latin typeface="Arial"/>
            </a:rPr>
            <a:t> </a:t>
          </a:r>
          <a:r>
            <a:rPr lang="en-AU" sz="1400" kern="1200" dirty="0">
              <a:latin typeface="Arial"/>
            </a:rPr>
            <a:t>+ </a:t>
          </a:r>
          <a:r>
            <a:rPr lang="en-AU" sz="1400" i="1" kern="1200" dirty="0">
              <a:latin typeface="Times New Roman" panose="02020603050405020304" pitchFamily="18" charset="0"/>
              <a:cs typeface="Times New Roman" panose="02020603050405020304" pitchFamily="18" charset="0"/>
            </a:rPr>
            <a:t>k</a:t>
          </a:r>
          <a:endParaRPr lang="en-AU" sz="1400" kern="1200" dirty="0"/>
        </a:p>
      </dgm:t>
    </dgm:pt>
    <dgm:pt modelId="{6883166A-200A-42C7-9109-32D772A14FF5}" type="parTrans" cxnId="{285E104E-29D9-418C-849D-3D6462A91913}">
      <dgm:prSet/>
      <dgm:spPr/>
      <dgm:t>
        <a:bodyPr/>
        <a:lstStyle/>
        <a:p>
          <a:endParaRPr lang="en-AU"/>
        </a:p>
      </dgm:t>
    </dgm:pt>
    <dgm:pt modelId="{301C35A4-4F18-45C7-BF49-8798A03DE5CC}" type="sibTrans" cxnId="{285E104E-29D9-418C-849D-3D6462A91913}">
      <dgm:prSet/>
      <dgm:spPr/>
      <dgm:t>
        <a:bodyPr/>
        <a:lstStyle/>
        <a:p>
          <a:endParaRPr lang="en-AU"/>
        </a:p>
      </dgm:t>
    </dgm:pt>
    <dgm:pt modelId="{08E79E73-F047-4CCF-9D1C-BF118343359E}" type="pres">
      <dgm:prSet presAssocID="{FB8D4AAF-1FFD-49A7-BACD-7FA515FDFF62}" presName="Name0" presStyleCnt="0">
        <dgm:presLayoutVars>
          <dgm:chMax val="1"/>
          <dgm:chPref val="1"/>
          <dgm:dir/>
          <dgm:resizeHandles/>
        </dgm:presLayoutVars>
      </dgm:prSet>
      <dgm:spPr/>
    </dgm:pt>
    <dgm:pt modelId="{5C0895C1-BFA1-45AA-A2DE-C8253043A377}" type="pres">
      <dgm:prSet presAssocID="{FFEB1097-046D-48B0-84D9-BD03A83C319E}" presName="Parent" presStyleLbl="node1" presStyleIdx="0" presStyleCnt="2">
        <dgm:presLayoutVars>
          <dgm:chMax val="4"/>
          <dgm:chPref val="3"/>
        </dgm:presLayoutVars>
      </dgm:prSet>
      <dgm:spPr/>
    </dgm:pt>
    <dgm:pt modelId="{003D4178-7C9D-4FCC-A9EA-23B97C9E7DDF}" type="pres">
      <dgm:prSet presAssocID="{69F32AC7-2FC7-4D50-90DC-FCA3DFE8111D}" presName="Accent" presStyleLbl="node1" presStyleIdx="1" presStyleCnt="2"/>
      <dgm:spPr/>
    </dgm:pt>
    <dgm:pt modelId="{7613D4B5-727B-48AF-B03F-43BEEFA29C91}" type="pres">
      <dgm:prSet presAssocID="{69F32AC7-2FC7-4D50-90DC-FCA3DFE8111D}" presName="Image1" presStyleLbl="fgImgPlace1" presStyleIdx="0" presStyleCnt="4"/>
      <dgm:spPr>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a:solidFill>
            <a:srgbClr val="0099CC"/>
          </a:solidFill>
        </a:ln>
      </dgm:spPr>
      <dgm:extLst>
        <a:ext uri="{E40237B7-FDA0-4F09-8148-C483321AD2D9}">
          <dgm14:cNvPr xmlns:dgm14="http://schemas.microsoft.com/office/drawing/2010/diagram" id="0" name="" descr="Bridge suspended on water canal"/>
        </a:ext>
      </dgm:extLst>
    </dgm:pt>
    <dgm:pt modelId="{AF0B8574-AC10-4C1B-9AB7-4D46B7FAA4EC}" type="pres">
      <dgm:prSet presAssocID="{69F32AC7-2FC7-4D50-90DC-FCA3DFE8111D}" presName="Child1" presStyleLbl="revTx" presStyleIdx="0" presStyleCnt="4" custScaleX="106164" custScaleY="65271" custLinFactNeighborX="9065" custLinFactNeighborY="-14470">
        <dgm:presLayoutVars>
          <dgm:chMax val="0"/>
          <dgm:chPref val="0"/>
          <dgm:bulletEnabled val="1"/>
        </dgm:presLayoutVars>
      </dgm:prSet>
      <dgm:spPr/>
    </dgm:pt>
    <dgm:pt modelId="{851768F8-7B16-4015-9A3C-B2E7F8285427}" type="pres">
      <dgm:prSet presAssocID="{757B371F-1F81-4C8B-A442-A367B7185D9F}" presName="Image2" presStyleCnt="0"/>
      <dgm:spPr/>
    </dgm:pt>
    <dgm:pt modelId="{A3232B40-6ED8-4599-AB93-C9FCA9FCE3E7}" type="pres">
      <dgm:prSet presAssocID="{757B371F-1F81-4C8B-A442-A367B7185D9F}" presName="Image" presStyleLbl="fgImgPlace1" presStyleIdx="1" presStyleCnt="4"/>
      <dgm:spPr>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a:solidFill>
            <a:srgbClr val="0099E3"/>
          </a:solidFill>
        </a:ln>
      </dgm:spPr>
    </dgm:pt>
    <dgm:pt modelId="{B9C624B2-7E84-41AF-91E1-4B02999F0E43}" type="pres">
      <dgm:prSet presAssocID="{757B371F-1F81-4C8B-A442-A367B7185D9F}" presName="Child2" presStyleLbl="revTx" presStyleIdx="1" presStyleCnt="4" custLinFactNeighborX="-462" custLinFactNeighborY="-1918">
        <dgm:presLayoutVars>
          <dgm:chMax val="0"/>
          <dgm:chPref val="0"/>
          <dgm:bulletEnabled val="1"/>
        </dgm:presLayoutVars>
      </dgm:prSet>
      <dgm:spPr/>
    </dgm:pt>
    <dgm:pt modelId="{0D3AF391-515B-4CCA-9270-D3722C329458}" type="pres">
      <dgm:prSet presAssocID="{54136CD0-5529-41C6-8172-C4AFDF3A5198}" presName="Image3" presStyleCnt="0"/>
      <dgm:spPr/>
    </dgm:pt>
    <dgm:pt modelId="{A432FD4B-C21A-462E-88E0-E1B7DD36A406}" type="pres">
      <dgm:prSet presAssocID="{54136CD0-5529-41C6-8172-C4AFDF3A5198}" presName="Image" presStyleLbl="fgImgPlace1" presStyleIdx="2" presStyleCnt="4" custLinFactNeighborX="1785" custLinFactNeighborY="-2530"/>
      <dgm:spPr>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a:solidFill>
            <a:srgbClr val="0099CC"/>
          </a:solidFill>
        </a:ln>
      </dgm:spPr>
    </dgm:pt>
    <dgm:pt modelId="{FC133FEC-D842-421D-8DB1-8C914A91B80D}" type="pres">
      <dgm:prSet presAssocID="{54136CD0-5529-41C6-8172-C4AFDF3A5198}" presName="Child3" presStyleLbl="revTx" presStyleIdx="2" presStyleCnt="4">
        <dgm:presLayoutVars>
          <dgm:chMax val="0"/>
          <dgm:chPref val="0"/>
          <dgm:bulletEnabled val="1"/>
        </dgm:presLayoutVars>
      </dgm:prSet>
      <dgm:spPr/>
    </dgm:pt>
    <dgm:pt modelId="{DD796D78-EB91-428C-B8DD-EB852420B879}" type="pres">
      <dgm:prSet presAssocID="{73F6F857-0487-437E-8AA4-22ED754681B6}" presName="Image4" presStyleCnt="0"/>
      <dgm:spPr/>
    </dgm:pt>
    <dgm:pt modelId="{F865DC65-D7E2-4782-82B2-09B496176730}" type="pres">
      <dgm:prSet presAssocID="{73F6F857-0487-437E-8AA4-22ED754681B6}" presName="Image" presStyleLbl="fgImgPlace1" presStyleIdx="3" presStyleCnt="4"/>
      <dgm:spPr>
        <a:blipFill>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a:ln>
          <a:solidFill>
            <a:schemeClr val="accent2"/>
          </a:solidFill>
        </a:ln>
      </dgm:spPr>
    </dgm:pt>
    <dgm:pt modelId="{0B4FB8C2-27F2-4FD9-BCA8-CD8CA38B9D71}" type="pres">
      <dgm:prSet presAssocID="{73F6F857-0487-437E-8AA4-22ED754681B6}" presName="Child4" presStyleLbl="revTx" presStyleIdx="3" presStyleCnt="4" custScaleX="144383" custLinFactNeighborX="23561" custLinFactNeighborY="5975">
        <dgm:presLayoutVars>
          <dgm:chMax val="0"/>
          <dgm:chPref val="0"/>
          <dgm:bulletEnabled val="1"/>
        </dgm:presLayoutVars>
      </dgm:prSet>
      <dgm:spPr/>
    </dgm:pt>
  </dgm:ptLst>
  <dgm:cxnLst>
    <dgm:cxn modelId="{1A89D31D-E3E2-4C41-99BE-1DDC014D00CB}" type="presOf" srcId="{73F6F857-0487-437E-8AA4-22ED754681B6}" destId="{0B4FB8C2-27F2-4FD9-BCA8-CD8CA38B9D71}" srcOrd="0" destOrd="0" presId="urn:microsoft.com/office/officeart/2011/layout/RadialPictureList"/>
    <dgm:cxn modelId="{5AAE4827-D37F-49F6-922D-29D9FDC9C0CE}" type="presOf" srcId="{FB8D4AAF-1FFD-49A7-BACD-7FA515FDFF62}" destId="{08E79E73-F047-4CCF-9D1C-BF118343359E}" srcOrd="0" destOrd="0" presId="urn:microsoft.com/office/officeart/2011/layout/RadialPictureList"/>
    <dgm:cxn modelId="{A3016C33-6FB2-4D7B-87CE-3EEB9EB8839B}" srcId="{FFEB1097-046D-48B0-84D9-BD03A83C319E}" destId="{757B371F-1F81-4C8B-A442-A367B7185D9F}" srcOrd="1" destOrd="0" parTransId="{C060021F-291D-4502-8715-FD84B2C64C5A}" sibTransId="{32629E03-ECEA-4A33-9F3E-B66A18ABDD49}"/>
    <dgm:cxn modelId="{E8F51934-511D-4787-953B-57F7ECC1B829}" srcId="{FFEB1097-046D-48B0-84D9-BD03A83C319E}" destId="{54136CD0-5529-41C6-8172-C4AFDF3A5198}" srcOrd="2" destOrd="0" parTransId="{82663D38-FC04-4498-B278-05AF98A65915}" sibTransId="{2A42B2AA-DE82-40E4-9D89-CB41061BFD9C}"/>
    <dgm:cxn modelId="{285E104E-29D9-418C-849D-3D6462A91913}" srcId="{FFEB1097-046D-48B0-84D9-BD03A83C319E}" destId="{73F6F857-0487-437E-8AA4-22ED754681B6}" srcOrd="3" destOrd="0" parTransId="{6883166A-200A-42C7-9109-32D772A14FF5}" sibTransId="{301C35A4-4F18-45C7-BF49-8798A03DE5CC}"/>
    <dgm:cxn modelId="{FEFB378F-B758-4D42-85F3-737C43D7454A}" srcId="{FFEB1097-046D-48B0-84D9-BD03A83C319E}" destId="{69F32AC7-2FC7-4D50-90DC-FCA3DFE8111D}" srcOrd="0" destOrd="0" parTransId="{C0F62C49-C9A8-4CE3-9668-F99E03E86B23}" sibTransId="{FA244290-8F0F-41A1-8512-A1FD0C07DA29}"/>
    <dgm:cxn modelId="{6C0C68E7-7EB6-45F6-A20C-45261403E00E}" type="presOf" srcId="{69F32AC7-2FC7-4D50-90DC-FCA3DFE8111D}" destId="{AF0B8574-AC10-4C1B-9AB7-4D46B7FAA4EC}" srcOrd="0" destOrd="0" presId="urn:microsoft.com/office/officeart/2011/layout/RadialPictureList"/>
    <dgm:cxn modelId="{844827EF-147A-463C-BE2C-78FCF7A97435}" type="presOf" srcId="{757B371F-1F81-4C8B-A442-A367B7185D9F}" destId="{B9C624B2-7E84-41AF-91E1-4B02999F0E43}" srcOrd="0" destOrd="0" presId="urn:microsoft.com/office/officeart/2011/layout/RadialPictureList"/>
    <dgm:cxn modelId="{48A536EF-EFB3-44A8-AFFD-6A5E4DAC6E46}" srcId="{FB8D4AAF-1FFD-49A7-BACD-7FA515FDFF62}" destId="{FFEB1097-046D-48B0-84D9-BD03A83C319E}" srcOrd="0" destOrd="0" parTransId="{62F2F86F-DAEC-4DAE-8C64-C43A8914B6DE}" sibTransId="{1F7EA62F-DD2F-49F1-819D-1BB774445868}"/>
    <dgm:cxn modelId="{193444F1-2FA8-4CDC-A4AE-764AEF59758F}" type="presOf" srcId="{54136CD0-5529-41C6-8172-C4AFDF3A5198}" destId="{FC133FEC-D842-421D-8DB1-8C914A91B80D}" srcOrd="0" destOrd="0" presId="urn:microsoft.com/office/officeart/2011/layout/RadialPictureList"/>
    <dgm:cxn modelId="{8D664CF9-F190-473F-82B9-A673BC5268F5}" type="presOf" srcId="{FFEB1097-046D-48B0-84D9-BD03A83C319E}" destId="{5C0895C1-BFA1-45AA-A2DE-C8253043A377}" srcOrd="0" destOrd="0" presId="urn:microsoft.com/office/officeart/2011/layout/RadialPictureList"/>
    <dgm:cxn modelId="{A1FA371C-47F0-4629-8B21-B94E51C4A106}" type="presParOf" srcId="{08E79E73-F047-4CCF-9D1C-BF118343359E}" destId="{5C0895C1-BFA1-45AA-A2DE-C8253043A377}" srcOrd="0" destOrd="0" presId="urn:microsoft.com/office/officeart/2011/layout/RadialPictureList"/>
    <dgm:cxn modelId="{9D1FD7BD-9565-4846-851F-87B117DF9B8E}" type="presParOf" srcId="{08E79E73-F047-4CCF-9D1C-BF118343359E}" destId="{003D4178-7C9D-4FCC-A9EA-23B97C9E7DDF}" srcOrd="1" destOrd="0" presId="urn:microsoft.com/office/officeart/2011/layout/RadialPictureList"/>
    <dgm:cxn modelId="{3DF0FC32-025A-4558-9D31-AF6D0347458A}" type="presParOf" srcId="{08E79E73-F047-4CCF-9D1C-BF118343359E}" destId="{7613D4B5-727B-48AF-B03F-43BEEFA29C91}" srcOrd="2" destOrd="0" presId="urn:microsoft.com/office/officeart/2011/layout/RadialPictureList"/>
    <dgm:cxn modelId="{FE5B0A89-5E31-4C93-8BAC-252FB908F9D7}" type="presParOf" srcId="{08E79E73-F047-4CCF-9D1C-BF118343359E}" destId="{AF0B8574-AC10-4C1B-9AB7-4D46B7FAA4EC}" srcOrd="3" destOrd="0" presId="urn:microsoft.com/office/officeart/2011/layout/RadialPictureList"/>
    <dgm:cxn modelId="{FD4DB14D-08AF-4E54-AEC4-F59850BECC78}" type="presParOf" srcId="{08E79E73-F047-4CCF-9D1C-BF118343359E}" destId="{851768F8-7B16-4015-9A3C-B2E7F8285427}" srcOrd="4" destOrd="0" presId="urn:microsoft.com/office/officeart/2011/layout/RadialPictureList"/>
    <dgm:cxn modelId="{F1550C77-3015-4ADD-81BF-7564C506DC5C}" type="presParOf" srcId="{851768F8-7B16-4015-9A3C-B2E7F8285427}" destId="{A3232B40-6ED8-4599-AB93-C9FCA9FCE3E7}" srcOrd="0" destOrd="0" presId="urn:microsoft.com/office/officeart/2011/layout/RadialPictureList"/>
    <dgm:cxn modelId="{8F40EE61-1E04-46ED-883B-37D829C2E5D4}" type="presParOf" srcId="{08E79E73-F047-4CCF-9D1C-BF118343359E}" destId="{B9C624B2-7E84-41AF-91E1-4B02999F0E43}" srcOrd="5" destOrd="0" presId="urn:microsoft.com/office/officeart/2011/layout/RadialPictureList"/>
    <dgm:cxn modelId="{0EC563EE-B72B-47D3-9CC6-87DFF4B08C98}" type="presParOf" srcId="{08E79E73-F047-4CCF-9D1C-BF118343359E}" destId="{0D3AF391-515B-4CCA-9270-D3722C329458}" srcOrd="6" destOrd="0" presId="urn:microsoft.com/office/officeart/2011/layout/RadialPictureList"/>
    <dgm:cxn modelId="{0FD3BF44-AB6D-46CA-85DA-F62F9BBE1926}" type="presParOf" srcId="{0D3AF391-515B-4CCA-9270-D3722C329458}" destId="{A432FD4B-C21A-462E-88E0-E1B7DD36A406}" srcOrd="0" destOrd="0" presId="urn:microsoft.com/office/officeart/2011/layout/RadialPictureList"/>
    <dgm:cxn modelId="{AFF3D4F4-D1F8-4E98-8442-39931972260F}" type="presParOf" srcId="{08E79E73-F047-4CCF-9D1C-BF118343359E}" destId="{FC133FEC-D842-421D-8DB1-8C914A91B80D}" srcOrd="7" destOrd="0" presId="urn:microsoft.com/office/officeart/2011/layout/RadialPictureList"/>
    <dgm:cxn modelId="{0027E2D4-3837-4142-885B-1CCF11ABBB46}" type="presParOf" srcId="{08E79E73-F047-4CCF-9D1C-BF118343359E}" destId="{DD796D78-EB91-428C-B8DD-EB852420B879}" srcOrd="8" destOrd="0" presId="urn:microsoft.com/office/officeart/2011/layout/RadialPictureList"/>
    <dgm:cxn modelId="{2B92AA8E-71F5-4658-9C4A-CE8A25214F1A}" type="presParOf" srcId="{DD796D78-EB91-428C-B8DD-EB852420B879}" destId="{F865DC65-D7E2-4782-82B2-09B496176730}" srcOrd="0" destOrd="0" presId="urn:microsoft.com/office/officeart/2011/layout/RadialPictureList"/>
    <dgm:cxn modelId="{06044759-06D6-461F-8615-2106282C88FA}" type="presParOf" srcId="{08E79E73-F047-4CCF-9D1C-BF118343359E}" destId="{0B4FB8C2-27F2-4FD9-BCA8-CD8CA38B9D71}" srcOrd="9" destOrd="0" presId="urn:microsoft.com/office/officeart/2011/layout/RadialPicture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DCDDCE3-39D3-4717-9D36-3E5D61ACA693}" type="doc">
      <dgm:prSet loTypeId="urn:microsoft.com/office/officeart/2005/8/layout/cycle8" loCatId="cycle" qsTypeId="urn:microsoft.com/office/officeart/2005/8/quickstyle/simple1" qsCatId="simple" csTypeId="urn:microsoft.com/office/officeart/2005/8/colors/accent1_2" csCatId="accent1" phldr="1"/>
      <dgm:spPr/>
      <dgm:t>
        <a:bodyPr/>
        <a:lstStyle/>
        <a:p>
          <a:endParaRPr lang="en-AU"/>
        </a:p>
      </dgm:t>
    </dgm:pt>
    <dgm:pt modelId="{ADD6C0FB-70B8-4BFF-ACFA-03130F6F1231}">
      <dgm:prSet phldrT="[Text]" phldr="0" custT="1"/>
      <dgm:spPr>
        <a:solidFill>
          <a:srgbClr val="C2F0FF"/>
        </a:solidFill>
      </dgm:spPr>
      <dgm:t>
        <a:bodyPr/>
        <a:lstStyle/>
        <a:p>
          <a:pPr rtl="0"/>
          <a:r>
            <a:rPr lang="en-AU" sz="1400" dirty="0">
              <a:solidFill>
                <a:srgbClr val="000000"/>
              </a:solidFill>
              <a:latin typeface="Arial"/>
            </a:rPr>
            <a:t>Collect data </a:t>
          </a:r>
          <a:endParaRPr lang="en-AU" sz="1400" b="1" dirty="0">
            <a:ln>
              <a:solidFill>
                <a:srgbClr val="000000"/>
              </a:solidFill>
            </a:ln>
            <a:solidFill>
              <a:srgbClr val="000000"/>
            </a:solidFill>
            <a:latin typeface="Arial" panose="020B0604020202020204" pitchFamily="34" charset="0"/>
            <a:cs typeface="Arial" panose="020B0604020202020204" pitchFamily="34" charset="0"/>
          </a:endParaRPr>
        </a:p>
      </dgm:t>
    </dgm:pt>
    <dgm:pt modelId="{05F457BE-A9B5-4795-8F4E-0FBEA60CE4B2}" type="parTrans" cxnId="{88DE9807-0A0A-416D-B070-88D0C0EE5281}">
      <dgm:prSet/>
      <dgm:spPr/>
      <dgm:t>
        <a:bodyPr/>
        <a:lstStyle/>
        <a:p>
          <a:endParaRPr lang="en-AU"/>
        </a:p>
      </dgm:t>
    </dgm:pt>
    <dgm:pt modelId="{2521261A-41F7-4ADF-AAE0-3E39B0C8835F}" type="sibTrans" cxnId="{88DE9807-0A0A-416D-B070-88D0C0EE5281}">
      <dgm:prSet/>
      <dgm:spPr/>
      <dgm:t>
        <a:bodyPr/>
        <a:lstStyle/>
        <a:p>
          <a:endParaRPr lang="en-AU"/>
        </a:p>
      </dgm:t>
    </dgm:pt>
    <dgm:pt modelId="{A6D5436F-510E-4E21-9B93-0E085EE754C0}">
      <dgm:prSet phldrT="[Text]"/>
      <dgm:spPr>
        <a:solidFill>
          <a:schemeClr val="accent1">
            <a:lumMod val="20000"/>
            <a:lumOff val="80000"/>
          </a:schemeClr>
        </a:solidFill>
      </dgm:spPr>
      <dgm:t>
        <a:bodyPr/>
        <a:lstStyle/>
        <a:p>
          <a:pPr rtl="0"/>
          <a:r>
            <a:rPr lang="en-AU" dirty="0">
              <a:solidFill>
                <a:sysClr val="windowText" lastClr="000000"/>
              </a:solidFill>
              <a:latin typeface="Arial"/>
            </a:rPr>
            <a:t>Analyse data</a:t>
          </a:r>
          <a:endParaRPr lang="en-AU" dirty="0">
            <a:solidFill>
              <a:sysClr val="windowText" lastClr="000000"/>
            </a:solidFill>
          </a:endParaRPr>
        </a:p>
      </dgm:t>
    </dgm:pt>
    <dgm:pt modelId="{6E8557DE-70F9-4444-B3C6-369CB3EC92B3}" type="parTrans" cxnId="{F96C5CAF-7CDE-4A29-93E1-B9E29C45386D}">
      <dgm:prSet/>
      <dgm:spPr/>
      <dgm:t>
        <a:bodyPr/>
        <a:lstStyle/>
        <a:p>
          <a:endParaRPr lang="en-AU"/>
        </a:p>
      </dgm:t>
    </dgm:pt>
    <dgm:pt modelId="{67F82E31-11A9-4806-A501-0DD3AD24DF0B}" type="sibTrans" cxnId="{F96C5CAF-7CDE-4A29-93E1-B9E29C45386D}">
      <dgm:prSet/>
      <dgm:spPr/>
      <dgm:t>
        <a:bodyPr/>
        <a:lstStyle/>
        <a:p>
          <a:endParaRPr lang="en-AU"/>
        </a:p>
      </dgm:t>
    </dgm:pt>
    <dgm:pt modelId="{E6D55EA9-66D0-49D6-BE9C-A52616D63BBF}">
      <dgm:prSet phldrT="[Text]"/>
      <dgm:spPr>
        <a:solidFill>
          <a:schemeClr val="accent1">
            <a:lumMod val="20000"/>
            <a:lumOff val="80000"/>
          </a:schemeClr>
        </a:solidFill>
      </dgm:spPr>
      <dgm:t>
        <a:bodyPr/>
        <a:lstStyle/>
        <a:p>
          <a:pPr rtl="0"/>
          <a:br>
            <a:rPr lang="en-AU" dirty="0">
              <a:solidFill>
                <a:sysClr val="windowText" lastClr="000000"/>
              </a:solidFill>
            </a:rPr>
          </a:br>
          <a:r>
            <a:rPr lang="en-AU" dirty="0">
              <a:solidFill>
                <a:sysClr val="windowText" lastClr="000000"/>
              </a:solidFill>
            </a:rPr>
            <a:t>Interpret </a:t>
          </a:r>
          <a:r>
            <a:rPr lang="en-AU" dirty="0">
              <a:solidFill>
                <a:sysClr val="windowText" lastClr="000000"/>
              </a:solidFill>
              <a:latin typeface="Arial"/>
            </a:rPr>
            <a:t>and communicate results</a:t>
          </a:r>
          <a:r>
            <a:rPr lang="en-AU" dirty="0">
              <a:solidFill>
                <a:sysClr val="windowText" lastClr="000000"/>
              </a:solidFill>
            </a:rPr>
            <a:t> </a:t>
          </a:r>
          <a:endParaRPr lang="en-AU" dirty="0">
            <a:solidFill>
              <a:sysClr val="windowText" lastClr="000000"/>
            </a:solidFill>
            <a:latin typeface="Arial"/>
          </a:endParaRPr>
        </a:p>
      </dgm:t>
    </dgm:pt>
    <dgm:pt modelId="{06DC40C4-C88C-467B-9710-F93BCCD81F72}" type="parTrans" cxnId="{C03604FE-E43D-45EB-89CD-FA3A375EA26B}">
      <dgm:prSet/>
      <dgm:spPr/>
      <dgm:t>
        <a:bodyPr/>
        <a:lstStyle/>
        <a:p>
          <a:endParaRPr lang="en-AU"/>
        </a:p>
      </dgm:t>
    </dgm:pt>
    <dgm:pt modelId="{51AA6C87-77AF-4239-A058-1B9D0A78452F}" type="sibTrans" cxnId="{C03604FE-E43D-45EB-89CD-FA3A375EA26B}">
      <dgm:prSet/>
      <dgm:spPr/>
      <dgm:t>
        <a:bodyPr/>
        <a:lstStyle/>
        <a:p>
          <a:endParaRPr lang="en-AU"/>
        </a:p>
      </dgm:t>
    </dgm:pt>
    <dgm:pt modelId="{CE0022FB-5C60-4303-B251-CF3F4D79C545}">
      <dgm:prSet phldr="0"/>
      <dgm:spPr>
        <a:solidFill>
          <a:srgbClr val="C2F0FF"/>
        </a:solidFill>
      </dgm:spPr>
      <dgm:t>
        <a:bodyPr/>
        <a:lstStyle/>
        <a:p>
          <a:r>
            <a:rPr lang="en-AU" dirty="0">
              <a:solidFill>
                <a:srgbClr val="000000"/>
              </a:solidFill>
              <a:latin typeface="Arial"/>
            </a:rPr>
            <a:t>Pose a question</a:t>
          </a:r>
          <a:endParaRPr lang="en-US" dirty="0">
            <a:solidFill>
              <a:srgbClr val="000000"/>
            </a:solidFill>
          </a:endParaRPr>
        </a:p>
      </dgm:t>
    </dgm:pt>
    <dgm:pt modelId="{CEEFC9C9-FC6E-4A0E-A297-C24670B23FBF}" type="parTrans" cxnId="{3902F464-C58C-471E-906D-42FED1D251B1}">
      <dgm:prSet/>
      <dgm:spPr/>
      <dgm:t>
        <a:bodyPr/>
        <a:lstStyle/>
        <a:p>
          <a:endParaRPr lang="en-AU"/>
        </a:p>
      </dgm:t>
    </dgm:pt>
    <dgm:pt modelId="{B58942A7-5F07-43A8-A39A-52771633618A}" type="sibTrans" cxnId="{3902F464-C58C-471E-906D-42FED1D251B1}">
      <dgm:prSet/>
      <dgm:spPr/>
      <dgm:t>
        <a:bodyPr/>
        <a:lstStyle/>
        <a:p>
          <a:endParaRPr lang="en-AU"/>
        </a:p>
      </dgm:t>
    </dgm:pt>
    <dgm:pt modelId="{FE015507-569B-44CA-9602-4636F026705E}" type="pres">
      <dgm:prSet presAssocID="{CDCDDCE3-39D3-4717-9D36-3E5D61ACA693}" presName="compositeShape" presStyleCnt="0">
        <dgm:presLayoutVars>
          <dgm:chMax val="7"/>
          <dgm:dir/>
          <dgm:resizeHandles val="exact"/>
        </dgm:presLayoutVars>
      </dgm:prSet>
      <dgm:spPr/>
    </dgm:pt>
    <dgm:pt modelId="{854AE64A-ED2D-4937-B87B-8976D40CAF61}" type="pres">
      <dgm:prSet presAssocID="{CDCDDCE3-39D3-4717-9D36-3E5D61ACA693}" presName="wedge1" presStyleLbl="node1" presStyleIdx="0" presStyleCnt="4"/>
      <dgm:spPr/>
    </dgm:pt>
    <dgm:pt modelId="{09177DA2-11F0-44E0-959F-3F42740F8BF8}" type="pres">
      <dgm:prSet presAssocID="{CDCDDCE3-39D3-4717-9D36-3E5D61ACA693}" presName="dummy1a" presStyleCnt="0"/>
      <dgm:spPr/>
    </dgm:pt>
    <dgm:pt modelId="{0616D15C-9C6C-460A-8E19-34B4556B1A59}" type="pres">
      <dgm:prSet presAssocID="{CDCDDCE3-39D3-4717-9D36-3E5D61ACA693}" presName="dummy1b" presStyleCnt="0"/>
      <dgm:spPr/>
    </dgm:pt>
    <dgm:pt modelId="{BDDB4334-94A6-4D9D-A181-C266DC0DD787}" type="pres">
      <dgm:prSet presAssocID="{CDCDDCE3-39D3-4717-9D36-3E5D61ACA693}" presName="wedge1Tx" presStyleLbl="node1" presStyleIdx="0" presStyleCnt="4">
        <dgm:presLayoutVars>
          <dgm:chMax val="0"/>
          <dgm:chPref val="0"/>
          <dgm:bulletEnabled val="1"/>
        </dgm:presLayoutVars>
      </dgm:prSet>
      <dgm:spPr/>
    </dgm:pt>
    <dgm:pt modelId="{12A5FEEC-1F6E-4E8C-B6D2-085758DD6E86}" type="pres">
      <dgm:prSet presAssocID="{CDCDDCE3-39D3-4717-9D36-3E5D61ACA693}" presName="wedge2" presStyleLbl="node1" presStyleIdx="1" presStyleCnt="4" custLinFactNeighborX="340"/>
      <dgm:spPr/>
    </dgm:pt>
    <dgm:pt modelId="{6F7F5964-61CB-4293-B7F2-B323FB38AAF3}" type="pres">
      <dgm:prSet presAssocID="{CDCDDCE3-39D3-4717-9D36-3E5D61ACA693}" presName="dummy2a" presStyleCnt="0"/>
      <dgm:spPr/>
    </dgm:pt>
    <dgm:pt modelId="{16751724-6068-4C51-96BE-30177360B037}" type="pres">
      <dgm:prSet presAssocID="{CDCDDCE3-39D3-4717-9D36-3E5D61ACA693}" presName="dummy2b" presStyleCnt="0"/>
      <dgm:spPr/>
    </dgm:pt>
    <dgm:pt modelId="{DD9FC7EF-2168-42A4-828A-CA1516B4785E}" type="pres">
      <dgm:prSet presAssocID="{CDCDDCE3-39D3-4717-9D36-3E5D61ACA693}" presName="wedge2Tx" presStyleLbl="node1" presStyleIdx="1" presStyleCnt="4">
        <dgm:presLayoutVars>
          <dgm:chMax val="0"/>
          <dgm:chPref val="0"/>
          <dgm:bulletEnabled val="1"/>
        </dgm:presLayoutVars>
      </dgm:prSet>
      <dgm:spPr/>
    </dgm:pt>
    <dgm:pt modelId="{FE3090D2-0504-4CA7-9249-DEB3F2C40A43}" type="pres">
      <dgm:prSet presAssocID="{CDCDDCE3-39D3-4717-9D36-3E5D61ACA693}" presName="wedge3" presStyleLbl="node1" presStyleIdx="2" presStyleCnt="4" custLinFactNeighborX="-453" custLinFactNeighborY="-340"/>
      <dgm:spPr/>
    </dgm:pt>
    <dgm:pt modelId="{8F627536-A038-4166-B520-AC644DA8EC19}" type="pres">
      <dgm:prSet presAssocID="{CDCDDCE3-39D3-4717-9D36-3E5D61ACA693}" presName="dummy3a" presStyleCnt="0"/>
      <dgm:spPr/>
    </dgm:pt>
    <dgm:pt modelId="{54E971F4-F22A-4F6E-A8FA-05BDDD15B08A}" type="pres">
      <dgm:prSet presAssocID="{CDCDDCE3-39D3-4717-9D36-3E5D61ACA693}" presName="dummy3b" presStyleCnt="0"/>
      <dgm:spPr/>
    </dgm:pt>
    <dgm:pt modelId="{9250BF4B-DCDE-422B-A122-0F87E065CD7E}" type="pres">
      <dgm:prSet presAssocID="{CDCDDCE3-39D3-4717-9D36-3E5D61ACA693}" presName="wedge3Tx" presStyleLbl="node1" presStyleIdx="2" presStyleCnt="4">
        <dgm:presLayoutVars>
          <dgm:chMax val="0"/>
          <dgm:chPref val="0"/>
          <dgm:bulletEnabled val="1"/>
        </dgm:presLayoutVars>
      </dgm:prSet>
      <dgm:spPr/>
    </dgm:pt>
    <dgm:pt modelId="{FBCEB7AC-715F-4DD8-A9F6-3583142A4520}" type="pres">
      <dgm:prSet presAssocID="{CDCDDCE3-39D3-4717-9D36-3E5D61ACA693}" presName="wedge4" presStyleLbl="node1" presStyleIdx="3" presStyleCnt="4"/>
      <dgm:spPr/>
    </dgm:pt>
    <dgm:pt modelId="{4EF1F65E-A55B-4FC7-B16B-98872EE1AB3E}" type="pres">
      <dgm:prSet presAssocID="{CDCDDCE3-39D3-4717-9D36-3E5D61ACA693}" presName="dummy4a" presStyleCnt="0"/>
      <dgm:spPr/>
    </dgm:pt>
    <dgm:pt modelId="{47185225-93C0-4A02-8721-7F43D2CF1F71}" type="pres">
      <dgm:prSet presAssocID="{CDCDDCE3-39D3-4717-9D36-3E5D61ACA693}" presName="dummy4b" presStyleCnt="0"/>
      <dgm:spPr/>
    </dgm:pt>
    <dgm:pt modelId="{FEE2D369-431F-4810-8240-8D544A2EEAA2}" type="pres">
      <dgm:prSet presAssocID="{CDCDDCE3-39D3-4717-9D36-3E5D61ACA693}" presName="wedge4Tx" presStyleLbl="node1" presStyleIdx="3" presStyleCnt="4">
        <dgm:presLayoutVars>
          <dgm:chMax val="0"/>
          <dgm:chPref val="0"/>
          <dgm:bulletEnabled val="1"/>
        </dgm:presLayoutVars>
      </dgm:prSet>
      <dgm:spPr/>
    </dgm:pt>
    <dgm:pt modelId="{928155B3-8412-4ABC-BC08-484B0EBBC353}" type="pres">
      <dgm:prSet presAssocID="{2521261A-41F7-4ADF-AAE0-3E39B0C8835F}" presName="arrowWedge1" presStyleLbl="fgSibTrans2D1" presStyleIdx="0" presStyleCnt="4"/>
      <dgm:spPr>
        <a:solidFill>
          <a:srgbClr val="004C64">
            <a:alpha val="85098"/>
          </a:srgbClr>
        </a:solidFill>
      </dgm:spPr>
    </dgm:pt>
    <dgm:pt modelId="{77E14F67-0195-45F0-8A39-F7F1AAEC99BF}" type="pres">
      <dgm:prSet presAssocID="{67F82E31-11A9-4806-A501-0DD3AD24DF0B}" presName="arrowWedge2" presStyleLbl="fgSibTrans2D1" presStyleIdx="1" presStyleCnt="4"/>
      <dgm:spPr>
        <a:solidFill>
          <a:srgbClr val="004C64">
            <a:alpha val="85098"/>
          </a:srgbClr>
        </a:solidFill>
      </dgm:spPr>
    </dgm:pt>
    <dgm:pt modelId="{9A9CB707-6D14-4686-AD55-E22EBAA90865}" type="pres">
      <dgm:prSet presAssocID="{51AA6C87-77AF-4239-A058-1B9D0A78452F}" presName="arrowWedge3" presStyleLbl="fgSibTrans2D1" presStyleIdx="2" presStyleCnt="4"/>
      <dgm:spPr>
        <a:solidFill>
          <a:srgbClr val="004C64">
            <a:alpha val="85098"/>
          </a:srgbClr>
        </a:solidFill>
      </dgm:spPr>
    </dgm:pt>
    <dgm:pt modelId="{FF70F6BA-3C28-48D9-B9C0-7EE0A0E9D388}" type="pres">
      <dgm:prSet presAssocID="{B58942A7-5F07-43A8-A39A-52771633618A}" presName="arrowWedge4" presStyleLbl="fgSibTrans2D1" presStyleIdx="3" presStyleCnt="4"/>
      <dgm:spPr>
        <a:solidFill>
          <a:srgbClr val="004C64">
            <a:alpha val="85098"/>
          </a:srgbClr>
        </a:solidFill>
      </dgm:spPr>
    </dgm:pt>
  </dgm:ptLst>
  <dgm:cxnLst>
    <dgm:cxn modelId="{88DE9807-0A0A-416D-B070-88D0C0EE5281}" srcId="{CDCDDCE3-39D3-4717-9D36-3E5D61ACA693}" destId="{ADD6C0FB-70B8-4BFF-ACFA-03130F6F1231}" srcOrd="0" destOrd="0" parTransId="{05F457BE-A9B5-4795-8F4E-0FBEA60CE4B2}" sibTransId="{2521261A-41F7-4ADF-AAE0-3E39B0C8835F}"/>
    <dgm:cxn modelId="{B30FDF14-D6E0-4FE1-B6B9-645345091FCA}" type="presOf" srcId="{E6D55EA9-66D0-49D6-BE9C-A52616D63BBF}" destId="{FE3090D2-0504-4CA7-9249-DEB3F2C40A43}" srcOrd="0" destOrd="0" presId="urn:microsoft.com/office/officeart/2005/8/layout/cycle8"/>
    <dgm:cxn modelId="{7CF0402F-13C3-48A5-9BC9-B1CCCC12DB84}" type="presOf" srcId="{A6D5436F-510E-4E21-9B93-0E085EE754C0}" destId="{12A5FEEC-1F6E-4E8C-B6D2-085758DD6E86}" srcOrd="0" destOrd="0" presId="urn:microsoft.com/office/officeart/2005/8/layout/cycle8"/>
    <dgm:cxn modelId="{FFF87B32-7DB0-4E39-B9A1-89485AEE9D5E}" type="presOf" srcId="{ADD6C0FB-70B8-4BFF-ACFA-03130F6F1231}" destId="{BDDB4334-94A6-4D9D-A181-C266DC0DD787}" srcOrd="1" destOrd="0" presId="urn:microsoft.com/office/officeart/2005/8/layout/cycle8"/>
    <dgm:cxn modelId="{FE815338-A668-444C-B7AB-7CE8CA87E0AA}" type="presOf" srcId="{A6D5436F-510E-4E21-9B93-0E085EE754C0}" destId="{DD9FC7EF-2168-42A4-828A-CA1516B4785E}" srcOrd="1" destOrd="0" presId="urn:microsoft.com/office/officeart/2005/8/layout/cycle8"/>
    <dgm:cxn modelId="{BC32C143-879C-4B2C-9067-E3EC9AB5F486}" type="presOf" srcId="{CE0022FB-5C60-4303-B251-CF3F4D79C545}" destId="{FBCEB7AC-715F-4DD8-A9F6-3583142A4520}" srcOrd="0" destOrd="0" presId="urn:microsoft.com/office/officeart/2005/8/layout/cycle8"/>
    <dgm:cxn modelId="{3902F464-C58C-471E-906D-42FED1D251B1}" srcId="{CDCDDCE3-39D3-4717-9D36-3E5D61ACA693}" destId="{CE0022FB-5C60-4303-B251-CF3F4D79C545}" srcOrd="3" destOrd="0" parTransId="{CEEFC9C9-FC6E-4A0E-A297-C24670B23FBF}" sibTransId="{B58942A7-5F07-43A8-A39A-52771633618A}"/>
    <dgm:cxn modelId="{C39DCE95-BD97-47F7-B987-739773EF8EBA}" type="presOf" srcId="{ADD6C0FB-70B8-4BFF-ACFA-03130F6F1231}" destId="{854AE64A-ED2D-4937-B87B-8976D40CAF61}" srcOrd="0" destOrd="0" presId="urn:microsoft.com/office/officeart/2005/8/layout/cycle8"/>
    <dgm:cxn modelId="{F96C5CAF-7CDE-4A29-93E1-B9E29C45386D}" srcId="{CDCDDCE3-39D3-4717-9D36-3E5D61ACA693}" destId="{A6D5436F-510E-4E21-9B93-0E085EE754C0}" srcOrd="1" destOrd="0" parTransId="{6E8557DE-70F9-4444-B3C6-369CB3EC92B3}" sibTransId="{67F82E31-11A9-4806-A501-0DD3AD24DF0B}"/>
    <dgm:cxn modelId="{AA1987B6-9E0C-4B5A-AED0-8495FACD4388}" type="presOf" srcId="{CE0022FB-5C60-4303-B251-CF3F4D79C545}" destId="{FEE2D369-431F-4810-8240-8D544A2EEAA2}" srcOrd="1" destOrd="0" presId="urn:microsoft.com/office/officeart/2005/8/layout/cycle8"/>
    <dgm:cxn modelId="{B66286C9-986A-424D-AF1A-9376BDBF1C9E}" type="presOf" srcId="{E6D55EA9-66D0-49D6-BE9C-A52616D63BBF}" destId="{9250BF4B-DCDE-422B-A122-0F87E065CD7E}" srcOrd="1" destOrd="0" presId="urn:microsoft.com/office/officeart/2005/8/layout/cycle8"/>
    <dgm:cxn modelId="{5B5F0FCA-DEED-4D22-AAFC-6A82DAF5F878}" type="presOf" srcId="{CDCDDCE3-39D3-4717-9D36-3E5D61ACA693}" destId="{FE015507-569B-44CA-9602-4636F026705E}" srcOrd="0" destOrd="0" presId="urn:microsoft.com/office/officeart/2005/8/layout/cycle8"/>
    <dgm:cxn modelId="{C03604FE-E43D-45EB-89CD-FA3A375EA26B}" srcId="{CDCDDCE3-39D3-4717-9D36-3E5D61ACA693}" destId="{E6D55EA9-66D0-49D6-BE9C-A52616D63BBF}" srcOrd="2" destOrd="0" parTransId="{06DC40C4-C88C-467B-9710-F93BCCD81F72}" sibTransId="{51AA6C87-77AF-4239-A058-1B9D0A78452F}"/>
    <dgm:cxn modelId="{8A2B0B3A-4721-4F5A-AC47-4CF83B34C28D}" type="presParOf" srcId="{FE015507-569B-44CA-9602-4636F026705E}" destId="{854AE64A-ED2D-4937-B87B-8976D40CAF61}" srcOrd="0" destOrd="0" presId="urn:microsoft.com/office/officeart/2005/8/layout/cycle8"/>
    <dgm:cxn modelId="{0687BE57-4A83-4BDE-8500-20369B0C38C7}" type="presParOf" srcId="{FE015507-569B-44CA-9602-4636F026705E}" destId="{09177DA2-11F0-44E0-959F-3F42740F8BF8}" srcOrd="1" destOrd="0" presId="urn:microsoft.com/office/officeart/2005/8/layout/cycle8"/>
    <dgm:cxn modelId="{3D9B3784-1561-4B11-AA08-DEAAEA45AF66}" type="presParOf" srcId="{FE015507-569B-44CA-9602-4636F026705E}" destId="{0616D15C-9C6C-460A-8E19-34B4556B1A59}" srcOrd="2" destOrd="0" presId="urn:microsoft.com/office/officeart/2005/8/layout/cycle8"/>
    <dgm:cxn modelId="{8EF0ACC7-3866-4F7D-AD6B-348DFF75FEC9}" type="presParOf" srcId="{FE015507-569B-44CA-9602-4636F026705E}" destId="{BDDB4334-94A6-4D9D-A181-C266DC0DD787}" srcOrd="3" destOrd="0" presId="urn:microsoft.com/office/officeart/2005/8/layout/cycle8"/>
    <dgm:cxn modelId="{E0038597-56AC-40E7-B73A-FEDACA5F04A7}" type="presParOf" srcId="{FE015507-569B-44CA-9602-4636F026705E}" destId="{12A5FEEC-1F6E-4E8C-B6D2-085758DD6E86}" srcOrd="4" destOrd="0" presId="urn:microsoft.com/office/officeart/2005/8/layout/cycle8"/>
    <dgm:cxn modelId="{627E5B68-B88D-4B45-8EA6-AED115AC1414}" type="presParOf" srcId="{FE015507-569B-44CA-9602-4636F026705E}" destId="{6F7F5964-61CB-4293-B7F2-B323FB38AAF3}" srcOrd="5" destOrd="0" presId="urn:microsoft.com/office/officeart/2005/8/layout/cycle8"/>
    <dgm:cxn modelId="{0B9C6EC7-4059-451B-8E8D-5C5386E0408B}" type="presParOf" srcId="{FE015507-569B-44CA-9602-4636F026705E}" destId="{16751724-6068-4C51-96BE-30177360B037}" srcOrd="6" destOrd="0" presId="urn:microsoft.com/office/officeart/2005/8/layout/cycle8"/>
    <dgm:cxn modelId="{A0E7DF74-124A-4CBB-B5CC-6DDAAC4640B2}" type="presParOf" srcId="{FE015507-569B-44CA-9602-4636F026705E}" destId="{DD9FC7EF-2168-42A4-828A-CA1516B4785E}" srcOrd="7" destOrd="0" presId="urn:microsoft.com/office/officeart/2005/8/layout/cycle8"/>
    <dgm:cxn modelId="{FA884D23-4D5F-40DE-A87A-1269C40C2E53}" type="presParOf" srcId="{FE015507-569B-44CA-9602-4636F026705E}" destId="{FE3090D2-0504-4CA7-9249-DEB3F2C40A43}" srcOrd="8" destOrd="0" presId="urn:microsoft.com/office/officeart/2005/8/layout/cycle8"/>
    <dgm:cxn modelId="{3A25B28C-E5C2-46DC-A9F7-A232365E59C5}" type="presParOf" srcId="{FE015507-569B-44CA-9602-4636F026705E}" destId="{8F627536-A038-4166-B520-AC644DA8EC19}" srcOrd="9" destOrd="0" presId="urn:microsoft.com/office/officeart/2005/8/layout/cycle8"/>
    <dgm:cxn modelId="{4D3626B1-EA24-45FE-8DFB-A9619BC7F36F}" type="presParOf" srcId="{FE015507-569B-44CA-9602-4636F026705E}" destId="{54E971F4-F22A-4F6E-A8FA-05BDDD15B08A}" srcOrd="10" destOrd="0" presId="urn:microsoft.com/office/officeart/2005/8/layout/cycle8"/>
    <dgm:cxn modelId="{863D103E-2B63-46A9-83C5-AEBC1BF0AF9F}" type="presParOf" srcId="{FE015507-569B-44CA-9602-4636F026705E}" destId="{9250BF4B-DCDE-422B-A122-0F87E065CD7E}" srcOrd="11" destOrd="0" presId="urn:microsoft.com/office/officeart/2005/8/layout/cycle8"/>
    <dgm:cxn modelId="{71B93B1C-F52E-457B-B387-B5307766CB1B}" type="presParOf" srcId="{FE015507-569B-44CA-9602-4636F026705E}" destId="{FBCEB7AC-715F-4DD8-A9F6-3583142A4520}" srcOrd="12" destOrd="0" presId="urn:microsoft.com/office/officeart/2005/8/layout/cycle8"/>
    <dgm:cxn modelId="{CFA291E9-1458-4E3C-86FF-069AF5EA01CB}" type="presParOf" srcId="{FE015507-569B-44CA-9602-4636F026705E}" destId="{4EF1F65E-A55B-4FC7-B16B-98872EE1AB3E}" srcOrd="13" destOrd="0" presId="urn:microsoft.com/office/officeart/2005/8/layout/cycle8"/>
    <dgm:cxn modelId="{099C6D7E-81D5-40D4-B76C-A3CF184FCA90}" type="presParOf" srcId="{FE015507-569B-44CA-9602-4636F026705E}" destId="{47185225-93C0-4A02-8721-7F43D2CF1F71}" srcOrd="14" destOrd="0" presId="urn:microsoft.com/office/officeart/2005/8/layout/cycle8"/>
    <dgm:cxn modelId="{86DD8FD9-BB4A-469B-AB66-816C56467C29}" type="presParOf" srcId="{FE015507-569B-44CA-9602-4636F026705E}" destId="{FEE2D369-431F-4810-8240-8D544A2EEAA2}" srcOrd="15" destOrd="0" presId="urn:microsoft.com/office/officeart/2005/8/layout/cycle8"/>
    <dgm:cxn modelId="{23F7A88B-BB32-4312-8A78-341F56581A56}" type="presParOf" srcId="{FE015507-569B-44CA-9602-4636F026705E}" destId="{928155B3-8412-4ABC-BC08-484B0EBBC353}" srcOrd="16" destOrd="0" presId="urn:microsoft.com/office/officeart/2005/8/layout/cycle8"/>
    <dgm:cxn modelId="{24425918-6C6B-4348-9B0B-A4B9EF925862}" type="presParOf" srcId="{FE015507-569B-44CA-9602-4636F026705E}" destId="{77E14F67-0195-45F0-8A39-F7F1AAEC99BF}" srcOrd="17" destOrd="0" presId="urn:microsoft.com/office/officeart/2005/8/layout/cycle8"/>
    <dgm:cxn modelId="{4E4BEEAC-1443-46B4-9659-375398F1F087}" type="presParOf" srcId="{FE015507-569B-44CA-9602-4636F026705E}" destId="{9A9CB707-6D14-4686-AD55-E22EBAA90865}" srcOrd="18" destOrd="0" presId="urn:microsoft.com/office/officeart/2005/8/layout/cycle8"/>
    <dgm:cxn modelId="{677DF679-4162-45F9-B03C-2E7B242B81D4}" type="presParOf" srcId="{FE015507-569B-44CA-9602-4636F026705E}" destId="{FF70F6BA-3C28-48D9-B9C0-7EE0A0E9D388}" srcOrd="1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9C4CC09-D866-47A3-8FA1-4493F1F0BF1F}" type="doc">
      <dgm:prSet loTypeId="urn:microsoft.com/office/officeart/2011/layout/RadialPictureList" loCatId="officeonline" qsTypeId="urn:microsoft.com/office/officeart/2005/8/quickstyle/simple1" qsCatId="simple" csTypeId="urn:microsoft.com/office/officeart/2005/8/colors/accent1_2" csCatId="accent1" phldr="1"/>
      <dgm:spPr/>
      <dgm:t>
        <a:bodyPr/>
        <a:lstStyle/>
        <a:p>
          <a:endParaRPr lang="en-AU"/>
        </a:p>
      </dgm:t>
    </dgm:pt>
    <dgm:pt modelId="{57D3622C-D386-4F7F-BB72-67F50EE629A8}">
      <dgm:prSet phldrT="[Text]" phldr="0" custT="1"/>
      <dgm:spPr/>
      <dgm:t>
        <a:bodyPr/>
        <a:lstStyle/>
        <a:p>
          <a:pPr rtl="0"/>
          <a:r>
            <a:rPr lang="en-AU" sz="1600" b="1" dirty="0">
              <a:latin typeface="Arial"/>
            </a:rPr>
            <a:t>Question: </a:t>
          </a:r>
          <a:r>
            <a:rPr lang="en-AU" sz="1600" b="0" dirty="0">
              <a:latin typeface="Arial"/>
            </a:rPr>
            <a:t>S</a:t>
          </a:r>
          <a:r>
            <a:rPr lang="en-AU" sz="1600" dirty="0">
              <a:latin typeface="Arial"/>
            </a:rPr>
            <a:t>hould there be more school uniform options?</a:t>
          </a:r>
          <a:endParaRPr lang="en-AU" sz="1600" dirty="0"/>
        </a:p>
      </dgm:t>
    </dgm:pt>
    <dgm:pt modelId="{93B2A674-E3C8-4AB5-BFFC-A6B24FB67F99}" type="parTrans" cxnId="{F8164F52-2D6A-4663-8804-FF4F7C39E919}">
      <dgm:prSet/>
      <dgm:spPr/>
      <dgm:t>
        <a:bodyPr/>
        <a:lstStyle/>
        <a:p>
          <a:endParaRPr lang="en-AU"/>
        </a:p>
      </dgm:t>
    </dgm:pt>
    <dgm:pt modelId="{8C95020C-812F-44BD-84BC-34ADBF264753}" type="sibTrans" cxnId="{F8164F52-2D6A-4663-8804-FF4F7C39E919}">
      <dgm:prSet/>
      <dgm:spPr/>
      <dgm:t>
        <a:bodyPr/>
        <a:lstStyle/>
        <a:p>
          <a:endParaRPr lang="en-AU"/>
        </a:p>
      </dgm:t>
    </dgm:pt>
    <dgm:pt modelId="{BE218164-E941-46C6-AE78-64E160336BBE}">
      <dgm:prSet phldrT="[Text]" custT="1"/>
      <dgm:spPr/>
      <dgm:t>
        <a:bodyPr/>
        <a:lstStyle/>
        <a:p>
          <a:pPr rtl="0"/>
          <a:r>
            <a:rPr lang="en-AU" sz="1400" dirty="0">
              <a:latin typeface="Arial"/>
            </a:rPr>
            <a:t>Create a survey and identify a sample of school population</a:t>
          </a:r>
          <a:endParaRPr lang="en-AU" sz="1400" dirty="0"/>
        </a:p>
      </dgm:t>
    </dgm:pt>
    <dgm:pt modelId="{FCEB36BC-6951-4E11-963B-48EBC05A9C30}" type="parTrans" cxnId="{66002668-3586-41CC-83F3-E43D9D2DE3AC}">
      <dgm:prSet/>
      <dgm:spPr/>
      <dgm:t>
        <a:bodyPr/>
        <a:lstStyle/>
        <a:p>
          <a:endParaRPr lang="en-AU"/>
        </a:p>
      </dgm:t>
    </dgm:pt>
    <dgm:pt modelId="{0F6140CE-835B-42B6-91A2-A635B4FAD1D7}" type="sibTrans" cxnId="{66002668-3586-41CC-83F3-E43D9D2DE3AC}">
      <dgm:prSet/>
      <dgm:spPr/>
      <dgm:t>
        <a:bodyPr/>
        <a:lstStyle/>
        <a:p>
          <a:endParaRPr lang="en-AU"/>
        </a:p>
      </dgm:t>
    </dgm:pt>
    <dgm:pt modelId="{D26BF668-5F19-4906-8C5A-0E406083CAB4}">
      <dgm:prSet phldrT="[Text]" phldr="0" custT="1"/>
      <dgm:spPr/>
      <dgm:t>
        <a:bodyPr/>
        <a:lstStyle/>
        <a:p>
          <a:pPr rtl="0"/>
          <a:r>
            <a:rPr lang="en-AU" sz="1400" dirty="0">
              <a:solidFill>
                <a:srgbClr val="000000"/>
              </a:solidFill>
              <a:latin typeface="+mn-lt"/>
              <a:cs typeface="Calibri"/>
            </a:rPr>
            <a:t>Collect survey data from population sample</a:t>
          </a:r>
          <a:endParaRPr lang="en-AU" sz="1400" dirty="0">
            <a:latin typeface="+mn-lt"/>
          </a:endParaRPr>
        </a:p>
      </dgm:t>
    </dgm:pt>
    <dgm:pt modelId="{ECD348FA-8616-4503-B51C-2DFC4C04DE90}" type="parTrans" cxnId="{E87015C0-3D7C-4766-9671-806050F1CF47}">
      <dgm:prSet/>
      <dgm:spPr/>
      <dgm:t>
        <a:bodyPr/>
        <a:lstStyle/>
        <a:p>
          <a:endParaRPr lang="en-AU"/>
        </a:p>
      </dgm:t>
    </dgm:pt>
    <dgm:pt modelId="{639DB6AF-8BD3-4274-8C72-0702D15CCC19}" type="sibTrans" cxnId="{E87015C0-3D7C-4766-9671-806050F1CF47}">
      <dgm:prSet/>
      <dgm:spPr/>
      <dgm:t>
        <a:bodyPr/>
        <a:lstStyle/>
        <a:p>
          <a:endParaRPr lang="en-AU"/>
        </a:p>
      </dgm:t>
    </dgm:pt>
    <dgm:pt modelId="{CAEBDCF1-937A-45B3-BEB6-A58417E7C141}">
      <dgm:prSet phldrT="[Text]" custT="1"/>
      <dgm:spPr/>
      <dgm:t>
        <a:bodyPr/>
        <a:lstStyle/>
        <a:p>
          <a:pPr rtl="0"/>
          <a:r>
            <a:rPr lang="en-AU" sz="1400" dirty="0">
              <a:latin typeface="Arial"/>
            </a:rPr>
            <a:t>Interpret survey data. Make inferences about school population</a:t>
          </a:r>
          <a:endParaRPr lang="en-AU" sz="1400" dirty="0"/>
        </a:p>
      </dgm:t>
    </dgm:pt>
    <dgm:pt modelId="{094561C7-B324-4195-B6CE-9B0FDB6B5855}" type="parTrans" cxnId="{15B86DCB-FB69-46A4-A34A-D5C9F7E22C6B}">
      <dgm:prSet/>
      <dgm:spPr/>
      <dgm:t>
        <a:bodyPr/>
        <a:lstStyle/>
        <a:p>
          <a:endParaRPr lang="en-AU"/>
        </a:p>
      </dgm:t>
    </dgm:pt>
    <dgm:pt modelId="{EB1B189B-12D9-44F0-A946-FB9235B23D75}" type="sibTrans" cxnId="{15B86DCB-FB69-46A4-A34A-D5C9F7E22C6B}">
      <dgm:prSet/>
      <dgm:spPr/>
      <dgm:t>
        <a:bodyPr/>
        <a:lstStyle/>
        <a:p>
          <a:endParaRPr lang="en-AU"/>
        </a:p>
      </dgm:t>
    </dgm:pt>
    <dgm:pt modelId="{CF94A23B-A4DB-4885-AFCF-F0267F17A19C}">
      <dgm:prSet phldrT="[Text]" custT="1"/>
      <dgm:spPr/>
      <dgm:t>
        <a:bodyPr/>
        <a:lstStyle/>
        <a:p>
          <a:pPr rtl="0"/>
          <a:r>
            <a:rPr lang="en-AU" sz="1400" dirty="0"/>
            <a:t>Report findings and acknowledge uncertainty</a:t>
          </a:r>
        </a:p>
      </dgm:t>
    </dgm:pt>
    <dgm:pt modelId="{270F7D39-2BA1-4F65-A67C-51B22AD7B8A1}" type="parTrans" cxnId="{7580F76E-7E4B-4493-826D-D3BACA722F50}">
      <dgm:prSet/>
      <dgm:spPr/>
      <dgm:t>
        <a:bodyPr/>
        <a:lstStyle/>
        <a:p>
          <a:endParaRPr lang="en-AU"/>
        </a:p>
      </dgm:t>
    </dgm:pt>
    <dgm:pt modelId="{9CBE2DBC-D9AC-4A08-ABAF-2A609CFE9D54}" type="sibTrans" cxnId="{7580F76E-7E4B-4493-826D-D3BACA722F50}">
      <dgm:prSet/>
      <dgm:spPr/>
      <dgm:t>
        <a:bodyPr/>
        <a:lstStyle/>
        <a:p>
          <a:endParaRPr lang="en-AU"/>
        </a:p>
      </dgm:t>
    </dgm:pt>
    <dgm:pt modelId="{5C14C336-F305-4794-A779-F1F74D5E7245}">
      <dgm:prSet/>
      <dgm:spPr/>
      <dgm:t>
        <a:bodyPr/>
        <a:lstStyle/>
        <a:p>
          <a:endParaRPr lang="en-AU"/>
        </a:p>
      </dgm:t>
    </dgm:pt>
    <dgm:pt modelId="{53535ABC-DEDC-43B0-8BFC-F7A3843A9E24}" type="parTrans" cxnId="{67241719-7DB0-4ACE-B26E-DB5061F2D014}">
      <dgm:prSet/>
      <dgm:spPr/>
      <dgm:t>
        <a:bodyPr/>
        <a:lstStyle/>
        <a:p>
          <a:endParaRPr lang="en-AU"/>
        </a:p>
      </dgm:t>
    </dgm:pt>
    <dgm:pt modelId="{7716E86D-9055-49D1-84DB-1F374DF9F1E0}" type="sibTrans" cxnId="{67241719-7DB0-4ACE-B26E-DB5061F2D014}">
      <dgm:prSet/>
      <dgm:spPr/>
      <dgm:t>
        <a:bodyPr/>
        <a:lstStyle/>
        <a:p>
          <a:endParaRPr lang="en-AU"/>
        </a:p>
      </dgm:t>
    </dgm:pt>
    <dgm:pt modelId="{5D25BD6F-6039-472C-9A0D-EBC2CDFFFD9E}" type="pres">
      <dgm:prSet presAssocID="{49C4CC09-D866-47A3-8FA1-4493F1F0BF1F}" presName="Name0" presStyleCnt="0">
        <dgm:presLayoutVars>
          <dgm:chMax val="1"/>
          <dgm:chPref val="1"/>
          <dgm:dir/>
          <dgm:resizeHandles/>
        </dgm:presLayoutVars>
      </dgm:prSet>
      <dgm:spPr/>
    </dgm:pt>
    <dgm:pt modelId="{493A9133-D7E8-406C-A1B8-4DD806EF27A7}" type="pres">
      <dgm:prSet presAssocID="{57D3622C-D386-4F7F-BB72-67F50EE629A8}" presName="Parent" presStyleLbl="node1" presStyleIdx="0" presStyleCnt="2">
        <dgm:presLayoutVars>
          <dgm:chMax val="4"/>
          <dgm:chPref val="3"/>
        </dgm:presLayoutVars>
      </dgm:prSet>
      <dgm:spPr/>
    </dgm:pt>
    <dgm:pt modelId="{DC445742-A96C-4405-BF68-73EF09561E10}" type="pres">
      <dgm:prSet presAssocID="{BE218164-E941-46C6-AE78-64E160336BBE}" presName="Accent" presStyleLbl="node1" presStyleIdx="1" presStyleCnt="2"/>
      <dgm:spPr/>
    </dgm:pt>
    <dgm:pt modelId="{41DCBBCC-5582-4F85-85AD-898AC6EF42E3}" type="pres">
      <dgm:prSet presAssocID="{BE218164-E941-46C6-AE78-64E160336BBE}" presName="Image1" presStyleLbl="fgImgPlace1" presStyleIdx="0" presStyleCnt="4"/>
      <dgm:spPr>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a:solidFill>
            <a:srgbClr val="0099E3"/>
          </a:solidFill>
        </a:ln>
      </dgm:spPr>
    </dgm:pt>
    <dgm:pt modelId="{056AFB6A-0AB6-47F8-9E14-AEC7E470AAEC}" type="pres">
      <dgm:prSet presAssocID="{BE218164-E941-46C6-AE78-64E160336BBE}" presName="Child1" presStyleLbl="revTx" presStyleIdx="0" presStyleCnt="4" custScaleX="133337" custScaleY="85123" custLinFactNeighborX="28591" custLinFactNeighborY="8242">
        <dgm:presLayoutVars>
          <dgm:chMax val="0"/>
          <dgm:chPref val="0"/>
          <dgm:bulletEnabled val="1"/>
        </dgm:presLayoutVars>
      </dgm:prSet>
      <dgm:spPr/>
    </dgm:pt>
    <dgm:pt modelId="{FCD6537A-F486-4982-8E58-B34BBFBB03E5}" type="pres">
      <dgm:prSet presAssocID="{D26BF668-5F19-4906-8C5A-0E406083CAB4}" presName="Image2" presStyleCnt="0"/>
      <dgm:spPr/>
    </dgm:pt>
    <dgm:pt modelId="{04562E69-A325-4D32-8A65-2A09314B7016}" type="pres">
      <dgm:prSet presAssocID="{D26BF668-5F19-4906-8C5A-0E406083CAB4}" presName="Image" presStyleLbl="fgImgPlace1" presStyleIdx="1" presStyleCnt="4"/>
      <dgm:spPr>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a:solidFill>
            <a:srgbClr val="0099CC"/>
          </a:solidFill>
        </a:ln>
      </dgm:spPr>
    </dgm:pt>
    <dgm:pt modelId="{D748186D-7F67-4BCA-8A08-3FF65B33C4A4}" type="pres">
      <dgm:prSet presAssocID="{D26BF668-5F19-4906-8C5A-0E406083CAB4}" presName="Child2" presStyleLbl="revTx" presStyleIdx="1" presStyleCnt="4" custScaleX="129474" custScaleY="88010" custLinFactNeighborX="13584" custLinFactNeighborY="13509">
        <dgm:presLayoutVars>
          <dgm:chMax val="0"/>
          <dgm:chPref val="0"/>
          <dgm:bulletEnabled val="1"/>
        </dgm:presLayoutVars>
      </dgm:prSet>
      <dgm:spPr/>
    </dgm:pt>
    <dgm:pt modelId="{43B55FBF-0F47-4695-8BBB-E8561CE7F2DF}" type="pres">
      <dgm:prSet presAssocID="{CAEBDCF1-937A-45B3-BEB6-A58417E7C141}" presName="Image3" presStyleCnt="0"/>
      <dgm:spPr/>
    </dgm:pt>
    <dgm:pt modelId="{0011DA00-7123-4871-BD45-6761BA63506D}" type="pres">
      <dgm:prSet presAssocID="{CAEBDCF1-937A-45B3-BEB6-A58417E7C141}" presName="Image" presStyleLbl="fgImgPlace1" presStyleIdx="2" presStyleCnt="4"/>
      <dgm:spPr>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a:solidFill>
            <a:srgbClr val="0099E3"/>
          </a:solidFill>
        </a:ln>
      </dgm:spPr>
    </dgm:pt>
    <dgm:pt modelId="{6724DE20-B9D0-450B-9415-F9D89F5B2FFF}" type="pres">
      <dgm:prSet presAssocID="{CAEBDCF1-937A-45B3-BEB6-A58417E7C141}" presName="Child3" presStyleLbl="revTx" presStyleIdx="2" presStyleCnt="4" custScaleX="108304" custLinFactNeighborX="8202" custLinFactNeighborY="4499">
        <dgm:presLayoutVars>
          <dgm:chMax val="0"/>
          <dgm:chPref val="0"/>
          <dgm:bulletEnabled val="1"/>
        </dgm:presLayoutVars>
      </dgm:prSet>
      <dgm:spPr/>
    </dgm:pt>
    <dgm:pt modelId="{F8815683-0432-4F52-B8FE-5D7D2D7F9816}" type="pres">
      <dgm:prSet presAssocID="{CF94A23B-A4DB-4885-AFCF-F0267F17A19C}" presName="Image4" presStyleCnt="0"/>
      <dgm:spPr/>
    </dgm:pt>
    <dgm:pt modelId="{BFC58FA6-14F3-4C3C-913B-0F7EF619C130}" type="pres">
      <dgm:prSet presAssocID="{CF94A23B-A4DB-4885-AFCF-F0267F17A19C}" presName="Image" presStyleLbl="fgImgPlace1" presStyleIdx="3" presStyleCnt="4"/>
      <dgm:spPr>
        <a:blipFill>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a:ln>
          <a:solidFill>
            <a:schemeClr val="accent1"/>
          </a:solidFill>
        </a:ln>
      </dgm:spPr>
    </dgm:pt>
    <dgm:pt modelId="{44693145-AA40-42D2-85BB-F088486BB9A9}" type="pres">
      <dgm:prSet presAssocID="{CF94A23B-A4DB-4885-AFCF-F0267F17A19C}" presName="Child4" presStyleLbl="revTx" presStyleIdx="3" presStyleCnt="4" custScaleX="153584" custLinFactNeighborX="29082" custLinFactNeighborY="9759">
        <dgm:presLayoutVars>
          <dgm:chMax val="0"/>
          <dgm:chPref val="0"/>
          <dgm:bulletEnabled val="1"/>
        </dgm:presLayoutVars>
      </dgm:prSet>
      <dgm:spPr/>
    </dgm:pt>
  </dgm:ptLst>
  <dgm:cxnLst>
    <dgm:cxn modelId="{67241719-7DB0-4ACE-B26E-DB5061F2D014}" srcId="{49C4CC09-D866-47A3-8FA1-4493F1F0BF1F}" destId="{5C14C336-F305-4794-A779-F1F74D5E7245}" srcOrd="1" destOrd="0" parTransId="{53535ABC-DEDC-43B0-8BFC-F7A3843A9E24}" sibTransId="{7716E86D-9055-49D1-84DB-1F374DF9F1E0}"/>
    <dgm:cxn modelId="{66AEC631-FC5D-4AF3-ABE2-2925B25D080A}" type="presOf" srcId="{CAEBDCF1-937A-45B3-BEB6-A58417E7C141}" destId="{6724DE20-B9D0-450B-9415-F9D89F5B2FFF}" srcOrd="0" destOrd="0" presId="urn:microsoft.com/office/officeart/2011/layout/RadialPictureList"/>
    <dgm:cxn modelId="{D7759446-46E6-46E3-A409-5CAA6C79A6BC}" type="presOf" srcId="{BE218164-E941-46C6-AE78-64E160336BBE}" destId="{056AFB6A-0AB6-47F8-9E14-AEC7E470AAEC}" srcOrd="0" destOrd="0" presId="urn:microsoft.com/office/officeart/2011/layout/RadialPictureList"/>
    <dgm:cxn modelId="{66002668-3586-41CC-83F3-E43D9D2DE3AC}" srcId="{57D3622C-D386-4F7F-BB72-67F50EE629A8}" destId="{BE218164-E941-46C6-AE78-64E160336BBE}" srcOrd="0" destOrd="0" parTransId="{FCEB36BC-6951-4E11-963B-48EBC05A9C30}" sibTransId="{0F6140CE-835B-42B6-91A2-A635B4FAD1D7}"/>
    <dgm:cxn modelId="{7580F76E-7E4B-4493-826D-D3BACA722F50}" srcId="{57D3622C-D386-4F7F-BB72-67F50EE629A8}" destId="{CF94A23B-A4DB-4885-AFCF-F0267F17A19C}" srcOrd="3" destOrd="0" parTransId="{270F7D39-2BA1-4F65-A67C-51B22AD7B8A1}" sibTransId="{9CBE2DBC-D9AC-4A08-ABAF-2A609CFE9D54}"/>
    <dgm:cxn modelId="{F8164F52-2D6A-4663-8804-FF4F7C39E919}" srcId="{49C4CC09-D866-47A3-8FA1-4493F1F0BF1F}" destId="{57D3622C-D386-4F7F-BB72-67F50EE629A8}" srcOrd="0" destOrd="0" parTransId="{93B2A674-E3C8-4AB5-BFFC-A6B24FB67F99}" sibTransId="{8C95020C-812F-44BD-84BC-34ADBF264753}"/>
    <dgm:cxn modelId="{CB940894-9C99-4E41-A567-B74EF502E47B}" type="presOf" srcId="{57D3622C-D386-4F7F-BB72-67F50EE629A8}" destId="{493A9133-D7E8-406C-A1B8-4DD806EF27A7}" srcOrd="0" destOrd="0" presId="urn:microsoft.com/office/officeart/2011/layout/RadialPictureList"/>
    <dgm:cxn modelId="{C45FA5AC-50AD-4A2B-B35C-F60D6581B359}" type="presOf" srcId="{CF94A23B-A4DB-4885-AFCF-F0267F17A19C}" destId="{44693145-AA40-42D2-85BB-F088486BB9A9}" srcOrd="0" destOrd="0" presId="urn:microsoft.com/office/officeart/2011/layout/RadialPictureList"/>
    <dgm:cxn modelId="{872222B3-4594-4536-A552-F1FC3B3C3AE4}" type="presOf" srcId="{D26BF668-5F19-4906-8C5A-0E406083CAB4}" destId="{D748186D-7F67-4BCA-8A08-3FF65B33C4A4}" srcOrd="0" destOrd="0" presId="urn:microsoft.com/office/officeart/2011/layout/RadialPictureList"/>
    <dgm:cxn modelId="{E87015C0-3D7C-4766-9671-806050F1CF47}" srcId="{57D3622C-D386-4F7F-BB72-67F50EE629A8}" destId="{D26BF668-5F19-4906-8C5A-0E406083CAB4}" srcOrd="1" destOrd="0" parTransId="{ECD348FA-8616-4503-B51C-2DFC4C04DE90}" sibTransId="{639DB6AF-8BD3-4274-8C72-0702D15CCC19}"/>
    <dgm:cxn modelId="{15B86DCB-FB69-46A4-A34A-D5C9F7E22C6B}" srcId="{57D3622C-D386-4F7F-BB72-67F50EE629A8}" destId="{CAEBDCF1-937A-45B3-BEB6-A58417E7C141}" srcOrd="2" destOrd="0" parTransId="{094561C7-B324-4195-B6CE-9B0FDB6B5855}" sibTransId="{EB1B189B-12D9-44F0-A946-FB9235B23D75}"/>
    <dgm:cxn modelId="{A83D96CD-ED23-4025-ABC8-A33808574D48}" type="presOf" srcId="{49C4CC09-D866-47A3-8FA1-4493F1F0BF1F}" destId="{5D25BD6F-6039-472C-9A0D-EBC2CDFFFD9E}" srcOrd="0" destOrd="0" presId="urn:microsoft.com/office/officeart/2011/layout/RadialPictureList"/>
    <dgm:cxn modelId="{80C0FB98-2767-4B9A-B269-DEE8AE8B2810}" type="presParOf" srcId="{5D25BD6F-6039-472C-9A0D-EBC2CDFFFD9E}" destId="{493A9133-D7E8-406C-A1B8-4DD806EF27A7}" srcOrd="0" destOrd="0" presId="urn:microsoft.com/office/officeart/2011/layout/RadialPictureList"/>
    <dgm:cxn modelId="{5BB5A020-068C-4228-B0B8-7F0AF8A4639A}" type="presParOf" srcId="{5D25BD6F-6039-472C-9A0D-EBC2CDFFFD9E}" destId="{DC445742-A96C-4405-BF68-73EF09561E10}" srcOrd="1" destOrd="0" presId="urn:microsoft.com/office/officeart/2011/layout/RadialPictureList"/>
    <dgm:cxn modelId="{A8F0FDEB-D973-4611-B266-43BB94C5572A}" type="presParOf" srcId="{5D25BD6F-6039-472C-9A0D-EBC2CDFFFD9E}" destId="{41DCBBCC-5582-4F85-85AD-898AC6EF42E3}" srcOrd="2" destOrd="0" presId="urn:microsoft.com/office/officeart/2011/layout/RadialPictureList"/>
    <dgm:cxn modelId="{2E970F8D-350B-4001-917E-9DE81DB9E968}" type="presParOf" srcId="{5D25BD6F-6039-472C-9A0D-EBC2CDFFFD9E}" destId="{056AFB6A-0AB6-47F8-9E14-AEC7E470AAEC}" srcOrd="3" destOrd="0" presId="urn:microsoft.com/office/officeart/2011/layout/RadialPictureList"/>
    <dgm:cxn modelId="{DA33B5F3-F8A3-482D-A485-5CC4E7262BCE}" type="presParOf" srcId="{5D25BD6F-6039-472C-9A0D-EBC2CDFFFD9E}" destId="{FCD6537A-F486-4982-8E58-B34BBFBB03E5}" srcOrd="4" destOrd="0" presId="urn:microsoft.com/office/officeart/2011/layout/RadialPictureList"/>
    <dgm:cxn modelId="{5F37A887-082B-4CDC-86F2-76DAA4C9A1C4}" type="presParOf" srcId="{FCD6537A-F486-4982-8E58-B34BBFBB03E5}" destId="{04562E69-A325-4D32-8A65-2A09314B7016}" srcOrd="0" destOrd="0" presId="urn:microsoft.com/office/officeart/2011/layout/RadialPictureList"/>
    <dgm:cxn modelId="{76BC32A5-E853-468C-B4AB-02822538A5D8}" type="presParOf" srcId="{5D25BD6F-6039-472C-9A0D-EBC2CDFFFD9E}" destId="{D748186D-7F67-4BCA-8A08-3FF65B33C4A4}" srcOrd="5" destOrd="0" presId="urn:microsoft.com/office/officeart/2011/layout/RadialPictureList"/>
    <dgm:cxn modelId="{F0AE2C1C-D592-4888-A026-7D1407641856}" type="presParOf" srcId="{5D25BD6F-6039-472C-9A0D-EBC2CDFFFD9E}" destId="{43B55FBF-0F47-4695-8BBB-E8561CE7F2DF}" srcOrd="6" destOrd="0" presId="urn:microsoft.com/office/officeart/2011/layout/RadialPictureList"/>
    <dgm:cxn modelId="{869A3765-83F3-4DCE-AE2D-96490374471E}" type="presParOf" srcId="{43B55FBF-0F47-4695-8BBB-E8561CE7F2DF}" destId="{0011DA00-7123-4871-BD45-6761BA63506D}" srcOrd="0" destOrd="0" presId="urn:microsoft.com/office/officeart/2011/layout/RadialPictureList"/>
    <dgm:cxn modelId="{D3E7EF60-2BB1-4040-8DB9-F1EA81BAADA3}" type="presParOf" srcId="{5D25BD6F-6039-472C-9A0D-EBC2CDFFFD9E}" destId="{6724DE20-B9D0-450B-9415-F9D89F5B2FFF}" srcOrd="7" destOrd="0" presId="urn:microsoft.com/office/officeart/2011/layout/RadialPictureList"/>
    <dgm:cxn modelId="{3EA20D6B-9893-413A-AE81-CAC6E1205B1A}" type="presParOf" srcId="{5D25BD6F-6039-472C-9A0D-EBC2CDFFFD9E}" destId="{F8815683-0432-4F52-B8FE-5D7D2D7F9816}" srcOrd="8" destOrd="0" presId="urn:microsoft.com/office/officeart/2011/layout/RadialPictureList"/>
    <dgm:cxn modelId="{3CE0554D-0FA8-475B-BDA8-813FEEA290F6}" type="presParOf" srcId="{F8815683-0432-4F52-B8FE-5D7D2D7F9816}" destId="{BFC58FA6-14F3-4C3C-913B-0F7EF619C130}" srcOrd="0" destOrd="0" presId="urn:microsoft.com/office/officeart/2011/layout/RadialPictureList"/>
    <dgm:cxn modelId="{0BB5E17B-7C5F-4102-BF07-29E67A42A17D}" type="presParOf" srcId="{5D25BD6F-6039-472C-9A0D-EBC2CDFFFD9E}" destId="{44693145-AA40-42D2-85BB-F088486BB9A9}" srcOrd="9" destOrd="0" presId="urn:microsoft.com/office/officeart/2011/layout/RadialPictur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DCDDCE3-39D3-4717-9D36-3E5D61ACA693}" type="doc">
      <dgm:prSet loTypeId="urn:microsoft.com/office/officeart/2005/8/layout/cycle8" loCatId="cycle" qsTypeId="urn:microsoft.com/office/officeart/2005/8/quickstyle/simple1" qsCatId="simple" csTypeId="urn:microsoft.com/office/officeart/2005/8/colors/accent1_2" csCatId="accent1" phldr="1"/>
      <dgm:spPr/>
      <dgm:t>
        <a:bodyPr/>
        <a:lstStyle/>
        <a:p>
          <a:endParaRPr lang="en-AU"/>
        </a:p>
      </dgm:t>
    </dgm:pt>
    <dgm:pt modelId="{ADD6C0FB-70B8-4BFF-ACFA-03130F6F1231}">
      <dgm:prSet phldrT="[Text]"/>
      <dgm:spPr>
        <a:solidFill>
          <a:schemeClr val="accent3">
            <a:lumMod val="85000"/>
          </a:schemeClr>
        </a:solidFill>
      </dgm:spPr>
      <dgm:t>
        <a:bodyPr/>
        <a:lstStyle/>
        <a:p>
          <a:pPr rtl="0"/>
          <a:r>
            <a:rPr lang="en-AU" dirty="0">
              <a:solidFill>
                <a:schemeClr val="accent6">
                  <a:lumMod val="50000"/>
                </a:schemeClr>
              </a:solidFill>
              <a:latin typeface="Arial"/>
            </a:rPr>
            <a:t>Devise experiment or simulation</a:t>
          </a:r>
          <a:endParaRPr lang="en-AU" dirty="0">
            <a:solidFill>
              <a:schemeClr val="accent6">
                <a:lumMod val="50000"/>
              </a:schemeClr>
            </a:solidFill>
          </a:endParaRPr>
        </a:p>
      </dgm:t>
    </dgm:pt>
    <dgm:pt modelId="{05F457BE-A9B5-4795-8F4E-0FBEA60CE4B2}" type="parTrans" cxnId="{88DE9807-0A0A-416D-B070-88D0C0EE5281}">
      <dgm:prSet/>
      <dgm:spPr/>
      <dgm:t>
        <a:bodyPr/>
        <a:lstStyle/>
        <a:p>
          <a:endParaRPr lang="en-AU"/>
        </a:p>
      </dgm:t>
    </dgm:pt>
    <dgm:pt modelId="{2521261A-41F7-4ADF-AAE0-3E39B0C8835F}" type="sibTrans" cxnId="{88DE9807-0A0A-416D-B070-88D0C0EE5281}">
      <dgm:prSet/>
      <dgm:spPr/>
      <dgm:t>
        <a:bodyPr/>
        <a:lstStyle/>
        <a:p>
          <a:endParaRPr lang="en-AU"/>
        </a:p>
      </dgm:t>
    </dgm:pt>
    <dgm:pt modelId="{A6D5436F-510E-4E21-9B93-0E085EE754C0}">
      <dgm:prSet phldrT="[Text]"/>
      <dgm:spPr>
        <a:solidFill>
          <a:schemeClr val="accent3">
            <a:lumMod val="85000"/>
          </a:schemeClr>
        </a:solidFill>
      </dgm:spPr>
      <dgm:t>
        <a:bodyPr/>
        <a:lstStyle/>
        <a:p>
          <a:pPr rtl="0"/>
          <a:r>
            <a:rPr lang="en-AU" dirty="0">
              <a:solidFill>
                <a:schemeClr val="accent6">
                  <a:lumMod val="50000"/>
                </a:schemeClr>
              </a:solidFill>
              <a:latin typeface="Arial"/>
            </a:rPr>
            <a:t>Run experiment or simulation</a:t>
          </a:r>
          <a:endParaRPr lang="en-AU" dirty="0">
            <a:solidFill>
              <a:schemeClr val="accent6">
                <a:lumMod val="50000"/>
              </a:schemeClr>
            </a:solidFill>
          </a:endParaRPr>
        </a:p>
      </dgm:t>
    </dgm:pt>
    <dgm:pt modelId="{6E8557DE-70F9-4444-B3C6-369CB3EC92B3}" type="parTrans" cxnId="{F96C5CAF-7CDE-4A29-93E1-B9E29C45386D}">
      <dgm:prSet/>
      <dgm:spPr/>
      <dgm:t>
        <a:bodyPr/>
        <a:lstStyle/>
        <a:p>
          <a:endParaRPr lang="en-AU"/>
        </a:p>
      </dgm:t>
    </dgm:pt>
    <dgm:pt modelId="{67F82E31-11A9-4806-A501-0DD3AD24DF0B}" type="sibTrans" cxnId="{F96C5CAF-7CDE-4A29-93E1-B9E29C45386D}">
      <dgm:prSet/>
      <dgm:spPr/>
      <dgm:t>
        <a:bodyPr/>
        <a:lstStyle/>
        <a:p>
          <a:endParaRPr lang="en-AU"/>
        </a:p>
      </dgm:t>
    </dgm:pt>
    <dgm:pt modelId="{E6D55EA9-66D0-49D6-BE9C-A52616D63BBF}">
      <dgm:prSet phldrT="[Text]" phldr="0"/>
      <dgm:spPr>
        <a:solidFill>
          <a:schemeClr val="accent3">
            <a:lumMod val="85000"/>
          </a:schemeClr>
        </a:solidFill>
      </dgm:spPr>
      <dgm:t>
        <a:bodyPr/>
        <a:lstStyle/>
        <a:p>
          <a:pPr rtl="0"/>
          <a:r>
            <a:rPr lang="en-AU" dirty="0">
              <a:solidFill>
                <a:schemeClr val="accent6">
                  <a:lumMod val="50000"/>
                </a:schemeClr>
              </a:solidFill>
              <a:latin typeface="Arial"/>
            </a:rPr>
            <a:t>Analyse and interpret results</a:t>
          </a:r>
          <a:endParaRPr lang="en-AU" dirty="0">
            <a:solidFill>
              <a:schemeClr val="accent6">
                <a:lumMod val="50000"/>
              </a:schemeClr>
            </a:solidFill>
          </a:endParaRPr>
        </a:p>
      </dgm:t>
    </dgm:pt>
    <dgm:pt modelId="{06DC40C4-C88C-467B-9710-F93BCCD81F72}" type="parTrans" cxnId="{C03604FE-E43D-45EB-89CD-FA3A375EA26B}">
      <dgm:prSet/>
      <dgm:spPr/>
      <dgm:t>
        <a:bodyPr/>
        <a:lstStyle/>
        <a:p>
          <a:endParaRPr lang="en-AU"/>
        </a:p>
      </dgm:t>
    </dgm:pt>
    <dgm:pt modelId="{51AA6C87-77AF-4239-A058-1B9D0A78452F}" type="sibTrans" cxnId="{C03604FE-E43D-45EB-89CD-FA3A375EA26B}">
      <dgm:prSet/>
      <dgm:spPr/>
      <dgm:t>
        <a:bodyPr/>
        <a:lstStyle/>
        <a:p>
          <a:endParaRPr lang="en-AU"/>
        </a:p>
      </dgm:t>
    </dgm:pt>
    <dgm:pt modelId="{8F5A7456-AA00-420E-9513-98AA2F0CEC9B}">
      <dgm:prSet phldrT="[Text]" phldr="0"/>
      <dgm:spPr>
        <a:solidFill>
          <a:schemeClr val="accent3">
            <a:lumMod val="85000"/>
          </a:schemeClr>
        </a:solidFill>
      </dgm:spPr>
      <dgm:t>
        <a:bodyPr/>
        <a:lstStyle/>
        <a:p>
          <a:pPr rtl="0"/>
          <a:r>
            <a:rPr lang="en-AU" dirty="0">
              <a:solidFill>
                <a:schemeClr val="accent6">
                  <a:lumMod val="50000"/>
                </a:schemeClr>
              </a:solidFill>
              <a:latin typeface="Arial"/>
            </a:rPr>
            <a:t>Pose chance question</a:t>
          </a:r>
          <a:endParaRPr lang="en-AU" dirty="0">
            <a:solidFill>
              <a:schemeClr val="accent6">
                <a:lumMod val="50000"/>
              </a:schemeClr>
            </a:solidFill>
          </a:endParaRPr>
        </a:p>
      </dgm:t>
    </dgm:pt>
    <dgm:pt modelId="{ABEF87E5-CB4F-482A-AB0B-5E47D0917DB4}" type="parTrans" cxnId="{0F135705-21D8-464A-8DBF-0AE53038AA1E}">
      <dgm:prSet/>
      <dgm:spPr/>
      <dgm:t>
        <a:bodyPr/>
        <a:lstStyle/>
        <a:p>
          <a:endParaRPr lang="en-AU"/>
        </a:p>
      </dgm:t>
    </dgm:pt>
    <dgm:pt modelId="{AA602ED3-B597-4DF4-BC58-8F156842C644}" type="sibTrans" cxnId="{0F135705-21D8-464A-8DBF-0AE53038AA1E}">
      <dgm:prSet/>
      <dgm:spPr/>
      <dgm:t>
        <a:bodyPr/>
        <a:lstStyle/>
        <a:p>
          <a:endParaRPr lang="en-AU"/>
        </a:p>
      </dgm:t>
    </dgm:pt>
    <dgm:pt modelId="{FE015507-569B-44CA-9602-4636F026705E}" type="pres">
      <dgm:prSet presAssocID="{CDCDDCE3-39D3-4717-9D36-3E5D61ACA693}" presName="compositeShape" presStyleCnt="0">
        <dgm:presLayoutVars>
          <dgm:chMax val="7"/>
          <dgm:dir/>
          <dgm:resizeHandles val="exact"/>
        </dgm:presLayoutVars>
      </dgm:prSet>
      <dgm:spPr/>
    </dgm:pt>
    <dgm:pt modelId="{854AE64A-ED2D-4937-B87B-8976D40CAF61}" type="pres">
      <dgm:prSet presAssocID="{CDCDDCE3-39D3-4717-9D36-3E5D61ACA693}" presName="wedge1" presStyleLbl="node1" presStyleIdx="0" presStyleCnt="4"/>
      <dgm:spPr/>
    </dgm:pt>
    <dgm:pt modelId="{09177DA2-11F0-44E0-959F-3F42740F8BF8}" type="pres">
      <dgm:prSet presAssocID="{CDCDDCE3-39D3-4717-9D36-3E5D61ACA693}" presName="dummy1a" presStyleCnt="0"/>
      <dgm:spPr/>
    </dgm:pt>
    <dgm:pt modelId="{0616D15C-9C6C-460A-8E19-34B4556B1A59}" type="pres">
      <dgm:prSet presAssocID="{CDCDDCE3-39D3-4717-9D36-3E5D61ACA693}" presName="dummy1b" presStyleCnt="0"/>
      <dgm:spPr/>
    </dgm:pt>
    <dgm:pt modelId="{BDDB4334-94A6-4D9D-A181-C266DC0DD787}" type="pres">
      <dgm:prSet presAssocID="{CDCDDCE3-39D3-4717-9D36-3E5D61ACA693}" presName="wedge1Tx" presStyleLbl="node1" presStyleIdx="0" presStyleCnt="4">
        <dgm:presLayoutVars>
          <dgm:chMax val="0"/>
          <dgm:chPref val="0"/>
          <dgm:bulletEnabled val="1"/>
        </dgm:presLayoutVars>
      </dgm:prSet>
      <dgm:spPr/>
    </dgm:pt>
    <dgm:pt modelId="{12A5FEEC-1F6E-4E8C-B6D2-085758DD6E86}" type="pres">
      <dgm:prSet presAssocID="{CDCDDCE3-39D3-4717-9D36-3E5D61ACA693}" presName="wedge2" presStyleLbl="node1" presStyleIdx="1" presStyleCnt="4" custLinFactNeighborX="340"/>
      <dgm:spPr/>
    </dgm:pt>
    <dgm:pt modelId="{6F7F5964-61CB-4293-B7F2-B323FB38AAF3}" type="pres">
      <dgm:prSet presAssocID="{CDCDDCE3-39D3-4717-9D36-3E5D61ACA693}" presName="dummy2a" presStyleCnt="0"/>
      <dgm:spPr/>
    </dgm:pt>
    <dgm:pt modelId="{16751724-6068-4C51-96BE-30177360B037}" type="pres">
      <dgm:prSet presAssocID="{CDCDDCE3-39D3-4717-9D36-3E5D61ACA693}" presName="dummy2b" presStyleCnt="0"/>
      <dgm:spPr/>
    </dgm:pt>
    <dgm:pt modelId="{DD9FC7EF-2168-42A4-828A-CA1516B4785E}" type="pres">
      <dgm:prSet presAssocID="{CDCDDCE3-39D3-4717-9D36-3E5D61ACA693}" presName="wedge2Tx" presStyleLbl="node1" presStyleIdx="1" presStyleCnt="4">
        <dgm:presLayoutVars>
          <dgm:chMax val="0"/>
          <dgm:chPref val="0"/>
          <dgm:bulletEnabled val="1"/>
        </dgm:presLayoutVars>
      </dgm:prSet>
      <dgm:spPr/>
    </dgm:pt>
    <dgm:pt modelId="{FE3090D2-0504-4CA7-9249-DEB3F2C40A43}" type="pres">
      <dgm:prSet presAssocID="{CDCDDCE3-39D3-4717-9D36-3E5D61ACA693}" presName="wedge3" presStyleLbl="node1" presStyleIdx="2" presStyleCnt="4"/>
      <dgm:spPr/>
    </dgm:pt>
    <dgm:pt modelId="{8F627536-A038-4166-B520-AC644DA8EC19}" type="pres">
      <dgm:prSet presAssocID="{CDCDDCE3-39D3-4717-9D36-3E5D61ACA693}" presName="dummy3a" presStyleCnt="0"/>
      <dgm:spPr/>
    </dgm:pt>
    <dgm:pt modelId="{54E971F4-F22A-4F6E-A8FA-05BDDD15B08A}" type="pres">
      <dgm:prSet presAssocID="{CDCDDCE3-39D3-4717-9D36-3E5D61ACA693}" presName="dummy3b" presStyleCnt="0"/>
      <dgm:spPr/>
    </dgm:pt>
    <dgm:pt modelId="{9250BF4B-DCDE-422B-A122-0F87E065CD7E}" type="pres">
      <dgm:prSet presAssocID="{CDCDDCE3-39D3-4717-9D36-3E5D61ACA693}" presName="wedge3Tx" presStyleLbl="node1" presStyleIdx="2" presStyleCnt="4">
        <dgm:presLayoutVars>
          <dgm:chMax val="0"/>
          <dgm:chPref val="0"/>
          <dgm:bulletEnabled val="1"/>
        </dgm:presLayoutVars>
      </dgm:prSet>
      <dgm:spPr/>
    </dgm:pt>
    <dgm:pt modelId="{216ACB68-8C98-4E76-BDBC-17FFC5260BE0}" type="pres">
      <dgm:prSet presAssocID="{CDCDDCE3-39D3-4717-9D36-3E5D61ACA693}" presName="wedge4" presStyleLbl="node1" presStyleIdx="3" presStyleCnt="4"/>
      <dgm:spPr/>
    </dgm:pt>
    <dgm:pt modelId="{D39BEA2E-947B-4224-B268-E06AF12E1A37}" type="pres">
      <dgm:prSet presAssocID="{CDCDDCE3-39D3-4717-9D36-3E5D61ACA693}" presName="dummy4a" presStyleCnt="0"/>
      <dgm:spPr/>
    </dgm:pt>
    <dgm:pt modelId="{FC878DBF-3A20-4109-A250-54A6508FF22D}" type="pres">
      <dgm:prSet presAssocID="{CDCDDCE3-39D3-4717-9D36-3E5D61ACA693}" presName="dummy4b" presStyleCnt="0"/>
      <dgm:spPr/>
    </dgm:pt>
    <dgm:pt modelId="{D42402B8-FA15-480A-BFEE-15D59ABE3647}" type="pres">
      <dgm:prSet presAssocID="{CDCDDCE3-39D3-4717-9D36-3E5D61ACA693}" presName="wedge4Tx" presStyleLbl="node1" presStyleIdx="3" presStyleCnt="4">
        <dgm:presLayoutVars>
          <dgm:chMax val="0"/>
          <dgm:chPref val="0"/>
          <dgm:bulletEnabled val="1"/>
        </dgm:presLayoutVars>
      </dgm:prSet>
      <dgm:spPr/>
    </dgm:pt>
    <dgm:pt modelId="{928155B3-8412-4ABC-BC08-484B0EBBC353}" type="pres">
      <dgm:prSet presAssocID="{2521261A-41F7-4ADF-AAE0-3E39B0C8835F}" presName="arrowWedge1" presStyleLbl="fgSibTrans2D1" presStyleIdx="0" presStyleCnt="4"/>
      <dgm:spPr/>
    </dgm:pt>
    <dgm:pt modelId="{77E14F67-0195-45F0-8A39-F7F1AAEC99BF}" type="pres">
      <dgm:prSet presAssocID="{67F82E31-11A9-4806-A501-0DD3AD24DF0B}" presName="arrowWedge2" presStyleLbl="fgSibTrans2D1" presStyleIdx="1" presStyleCnt="4"/>
      <dgm:spPr/>
    </dgm:pt>
    <dgm:pt modelId="{9A9CB707-6D14-4686-AD55-E22EBAA90865}" type="pres">
      <dgm:prSet presAssocID="{51AA6C87-77AF-4239-A058-1B9D0A78452F}" presName="arrowWedge3" presStyleLbl="fgSibTrans2D1" presStyleIdx="2" presStyleCnt="4"/>
      <dgm:spPr/>
    </dgm:pt>
    <dgm:pt modelId="{C2EE253B-1907-44B9-9A10-EC93A50D3F90}" type="pres">
      <dgm:prSet presAssocID="{AA602ED3-B597-4DF4-BC58-8F156842C644}" presName="arrowWedge4" presStyleLbl="fgSibTrans2D1" presStyleIdx="3" presStyleCnt="4"/>
      <dgm:spPr/>
    </dgm:pt>
  </dgm:ptLst>
  <dgm:cxnLst>
    <dgm:cxn modelId="{0F135705-21D8-464A-8DBF-0AE53038AA1E}" srcId="{CDCDDCE3-39D3-4717-9D36-3E5D61ACA693}" destId="{8F5A7456-AA00-420E-9513-98AA2F0CEC9B}" srcOrd="3" destOrd="0" parTransId="{ABEF87E5-CB4F-482A-AB0B-5E47D0917DB4}" sibTransId="{AA602ED3-B597-4DF4-BC58-8F156842C644}"/>
    <dgm:cxn modelId="{88DE9807-0A0A-416D-B070-88D0C0EE5281}" srcId="{CDCDDCE3-39D3-4717-9D36-3E5D61ACA693}" destId="{ADD6C0FB-70B8-4BFF-ACFA-03130F6F1231}" srcOrd="0" destOrd="0" parTransId="{05F457BE-A9B5-4795-8F4E-0FBEA60CE4B2}" sibTransId="{2521261A-41F7-4ADF-AAE0-3E39B0C8835F}"/>
    <dgm:cxn modelId="{B30FDF14-D6E0-4FE1-B6B9-645345091FCA}" type="presOf" srcId="{E6D55EA9-66D0-49D6-BE9C-A52616D63BBF}" destId="{FE3090D2-0504-4CA7-9249-DEB3F2C40A43}" srcOrd="0" destOrd="0" presId="urn:microsoft.com/office/officeart/2005/8/layout/cycle8"/>
    <dgm:cxn modelId="{7CF0402F-13C3-48A5-9BC9-B1CCCC12DB84}" type="presOf" srcId="{A6D5436F-510E-4E21-9B93-0E085EE754C0}" destId="{12A5FEEC-1F6E-4E8C-B6D2-085758DD6E86}" srcOrd="0" destOrd="0" presId="urn:microsoft.com/office/officeart/2005/8/layout/cycle8"/>
    <dgm:cxn modelId="{FFF87B32-7DB0-4E39-B9A1-89485AEE9D5E}" type="presOf" srcId="{ADD6C0FB-70B8-4BFF-ACFA-03130F6F1231}" destId="{BDDB4334-94A6-4D9D-A181-C266DC0DD787}" srcOrd="1" destOrd="0" presId="urn:microsoft.com/office/officeart/2005/8/layout/cycle8"/>
    <dgm:cxn modelId="{FE815338-A668-444C-B7AB-7CE8CA87E0AA}" type="presOf" srcId="{A6D5436F-510E-4E21-9B93-0E085EE754C0}" destId="{DD9FC7EF-2168-42A4-828A-CA1516B4785E}" srcOrd="1" destOrd="0" presId="urn:microsoft.com/office/officeart/2005/8/layout/cycle8"/>
    <dgm:cxn modelId="{D36A523B-5A22-4FB8-A77C-0942A4784086}" type="presOf" srcId="{8F5A7456-AA00-420E-9513-98AA2F0CEC9B}" destId="{D42402B8-FA15-480A-BFEE-15D59ABE3647}" srcOrd="1" destOrd="0" presId="urn:microsoft.com/office/officeart/2005/8/layout/cycle8"/>
    <dgm:cxn modelId="{022D794B-52A8-4CD9-A240-CFF33D92DEA0}" type="presOf" srcId="{8F5A7456-AA00-420E-9513-98AA2F0CEC9B}" destId="{216ACB68-8C98-4E76-BDBC-17FFC5260BE0}" srcOrd="0" destOrd="0" presId="urn:microsoft.com/office/officeart/2005/8/layout/cycle8"/>
    <dgm:cxn modelId="{C39DCE95-BD97-47F7-B987-739773EF8EBA}" type="presOf" srcId="{ADD6C0FB-70B8-4BFF-ACFA-03130F6F1231}" destId="{854AE64A-ED2D-4937-B87B-8976D40CAF61}" srcOrd="0" destOrd="0" presId="urn:microsoft.com/office/officeart/2005/8/layout/cycle8"/>
    <dgm:cxn modelId="{F96C5CAF-7CDE-4A29-93E1-B9E29C45386D}" srcId="{CDCDDCE3-39D3-4717-9D36-3E5D61ACA693}" destId="{A6D5436F-510E-4E21-9B93-0E085EE754C0}" srcOrd="1" destOrd="0" parTransId="{6E8557DE-70F9-4444-B3C6-369CB3EC92B3}" sibTransId="{67F82E31-11A9-4806-A501-0DD3AD24DF0B}"/>
    <dgm:cxn modelId="{B66286C9-986A-424D-AF1A-9376BDBF1C9E}" type="presOf" srcId="{E6D55EA9-66D0-49D6-BE9C-A52616D63BBF}" destId="{9250BF4B-DCDE-422B-A122-0F87E065CD7E}" srcOrd="1" destOrd="0" presId="urn:microsoft.com/office/officeart/2005/8/layout/cycle8"/>
    <dgm:cxn modelId="{5B5F0FCA-DEED-4D22-AAFC-6A82DAF5F878}" type="presOf" srcId="{CDCDDCE3-39D3-4717-9D36-3E5D61ACA693}" destId="{FE015507-569B-44CA-9602-4636F026705E}" srcOrd="0" destOrd="0" presId="urn:microsoft.com/office/officeart/2005/8/layout/cycle8"/>
    <dgm:cxn modelId="{C03604FE-E43D-45EB-89CD-FA3A375EA26B}" srcId="{CDCDDCE3-39D3-4717-9D36-3E5D61ACA693}" destId="{E6D55EA9-66D0-49D6-BE9C-A52616D63BBF}" srcOrd="2" destOrd="0" parTransId="{06DC40C4-C88C-467B-9710-F93BCCD81F72}" sibTransId="{51AA6C87-77AF-4239-A058-1B9D0A78452F}"/>
    <dgm:cxn modelId="{8A2B0B3A-4721-4F5A-AC47-4CF83B34C28D}" type="presParOf" srcId="{FE015507-569B-44CA-9602-4636F026705E}" destId="{854AE64A-ED2D-4937-B87B-8976D40CAF61}" srcOrd="0" destOrd="0" presId="urn:microsoft.com/office/officeart/2005/8/layout/cycle8"/>
    <dgm:cxn modelId="{0687BE57-4A83-4BDE-8500-20369B0C38C7}" type="presParOf" srcId="{FE015507-569B-44CA-9602-4636F026705E}" destId="{09177DA2-11F0-44E0-959F-3F42740F8BF8}" srcOrd="1" destOrd="0" presId="urn:microsoft.com/office/officeart/2005/8/layout/cycle8"/>
    <dgm:cxn modelId="{3D9B3784-1561-4B11-AA08-DEAAEA45AF66}" type="presParOf" srcId="{FE015507-569B-44CA-9602-4636F026705E}" destId="{0616D15C-9C6C-460A-8E19-34B4556B1A59}" srcOrd="2" destOrd="0" presId="urn:microsoft.com/office/officeart/2005/8/layout/cycle8"/>
    <dgm:cxn modelId="{8EF0ACC7-3866-4F7D-AD6B-348DFF75FEC9}" type="presParOf" srcId="{FE015507-569B-44CA-9602-4636F026705E}" destId="{BDDB4334-94A6-4D9D-A181-C266DC0DD787}" srcOrd="3" destOrd="0" presId="urn:microsoft.com/office/officeart/2005/8/layout/cycle8"/>
    <dgm:cxn modelId="{E0038597-56AC-40E7-B73A-FEDACA5F04A7}" type="presParOf" srcId="{FE015507-569B-44CA-9602-4636F026705E}" destId="{12A5FEEC-1F6E-4E8C-B6D2-085758DD6E86}" srcOrd="4" destOrd="0" presId="urn:microsoft.com/office/officeart/2005/8/layout/cycle8"/>
    <dgm:cxn modelId="{627E5B68-B88D-4B45-8EA6-AED115AC1414}" type="presParOf" srcId="{FE015507-569B-44CA-9602-4636F026705E}" destId="{6F7F5964-61CB-4293-B7F2-B323FB38AAF3}" srcOrd="5" destOrd="0" presId="urn:microsoft.com/office/officeart/2005/8/layout/cycle8"/>
    <dgm:cxn modelId="{0B9C6EC7-4059-451B-8E8D-5C5386E0408B}" type="presParOf" srcId="{FE015507-569B-44CA-9602-4636F026705E}" destId="{16751724-6068-4C51-96BE-30177360B037}" srcOrd="6" destOrd="0" presId="urn:microsoft.com/office/officeart/2005/8/layout/cycle8"/>
    <dgm:cxn modelId="{A0E7DF74-124A-4CBB-B5CC-6DDAAC4640B2}" type="presParOf" srcId="{FE015507-569B-44CA-9602-4636F026705E}" destId="{DD9FC7EF-2168-42A4-828A-CA1516B4785E}" srcOrd="7" destOrd="0" presId="urn:microsoft.com/office/officeart/2005/8/layout/cycle8"/>
    <dgm:cxn modelId="{FA884D23-4D5F-40DE-A87A-1269C40C2E53}" type="presParOf" srcId="{FE015507-569B-44CA-9602-4636F026705E}" destId="{FE3090D2-0504-4CA7-9249-DEB3F2C40A43}" srcOrd="8" destOrd="0" presId="urn:microsoft.com/office/officeart/2005/8/layout/cycle8"/>
    <dgm:cxn modelId="{3A25B28C-E5C2-46DC-A9F7-A232365E59C5}" type="presParOf" srcId="{FE015507-569B-44CA-9602-4636F026705E}" destId="{8F627536-A038-4166-B520-AC644DA8EC19}" srcOrd="9" destOrd="0" presId="urn:microsoft.com/office/officeart/2005/8/layout/cycle8"/>
    <dgm:cxn modelId="{4D3626B1-EA24-45FE-8DFB-A9619BC7F36F}" type="presParOf" srcId="{FE015507-569B-44CA-9602-4636F026705E}" destId="{54E971F4-F22A-4F6E-A8FA-05BDDD15B08A}" srcOrd="10" destOrd="0" presId="urn:microsoft.com/office/officeart/2005/8/layout/cycle8"/>
    <dgm:cxn modelId="{863D103E-2B63-46A9-83C5-AEBC1BF0AF9F}" type="presParOf" srcId="{FE015507-569B-44CA-9602-4636F026705E}" destId="{9250BF4B-DCDE-422B-A122-0F87E065CD7E}" srcOrd="11" destOrd="0" presId="urn:microsoft.com/office/officeart/2005/8/layout/cycle8"/>
    <dgm:cxn modelId="{71DD0A7A-DDA7-454E-AE1E-914BB6B125EA}" type="presParOf" srcId="{FE015507-569B-44CA-9602-4636F026705E}" destId="{216ACB68-8C98-4E76-BDBC-17FFC5260BE0}" srcOrd="12" destOrd="0" presId="urn:microsoft.com/office/officeart/2005/8/layout/cycle8"/>
    <dgm:cxn modelId="{8840411A-F7E3-4C31-85DA-BA20B1F7FFDA}" type="presParOf" srcId="{FE015507-569B-44CA-9602-4636F026705E}" destId="{D39BEA2E-947B-4224-B268-E06AF12E1A37}" srcOrd="13" destOrd="0" presId="urn:microsoft.com/office/officeart/2005/8/layout/cycle8"/>
    <dgm:cxn modelId="{781CD447-0519-4579-8C0D-0CB8EB16B0D5}" type="presParOf" srcId="{FE015507-569B-44CA-9602-4636F026705E}" destId="{FC878DBF-3A20-4109-A250-54A6508FF22D}" srcOrd="14" destOrd="0" presId="urn:microsoft.com/office/officeart/2005/8/layout/cycle8"/>
    <dgm:cxn modelId="{5F1F5BEC-6114-4B5B-A622-2F56DFA3E83B}" type="presParOf" srcId="{FE015507-569B-44CA-9602-4636F026705E}" destId="{D42402B8-FA15-480A-BFEE-15D59ABE3647}" srcOrd="15" destOrd="0" presId="urn:microsoft.com/office/officeart/2005/8/layout/cycle8"/>
    <dgm:cxn modelId="{23F7A88B-BB32-4312-8A78-341F56581A56}" type="presParOf" srcId="{FE015507-569B-44CA-9602-4636F026705E}" destId="{928155B3-8412-4ABC-BC08-484B0EBBC353}" srcOrd="16" destOrd="0" presId="urn:microsoft.com/office/officeart/2005/8/layout/cycle8"/>
    <dgm:cxn modelId="{24425918-6C6B-4348-9B0B-A4B9EF925862}" type="presParOf" srcId="{FE015507-569B-44CA-9602-4636F026705E}" destId="{77E14F67-0195-45F0-8A39-F7F1AAEC99BF}" srcOrd="17" destOrd="0" presId="urn:microsoft.com/office/officeart/2005/8/layout/cycle8"/>
    <dgm:cxn modelId="{4E4BEEAC-1443-46B4-9659-375398F1F087}" type="presParOf" srcId="{FE015507-569B-44CA-9602-4636F026705E}" destId="{9A9CB707-6D14-4686-AD55-E22EBAA90865}" srcOrd="18" destOrd="0" presId="urn:microsoft.com/office/officeart/2005/8/layout/cycle8"/>
    <dgm:cxn modelId="{35D1426F-A8A2-4DFD-8933-7221896FC966}" type="presParOf" srcId="{FE015507-569B-44CA-9602-4636F026705E}" destId="{C2EE253B-1907-44B9-9A10-EC93A50D3F90}" srcOrd="1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AE07DB-1B28-4A26-8701-29029472F0E3}">
      <dsp:nvSpPr>
        <dsp:cNvPr id="0" name=""/>
        <dsp:cNvSpPr/>
      </dsp:nvSpPr>
      <dsp:spPr>
        <a:xfrm>
          <a:off x="714106" y="440722"/>
          <a:ext cx="2941039" cy="2941039"/>
        </a:xfrm>
        <a:prstGeom prst="blockArc">
          <a:avLst>
            <a:gd name="adj1" fmla="val 10800000"/>
            <a:gd name="adj2" fmla="val 16200000"/>
            <a:gd name="adj3" fmla="val 46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353B38B-019C-4872-B0C5-1E26BDCE8A7A}">
      <dsp:nvSpPr>
        <dsp:cNvPr id="0" name=""/>
        <dsp:cNvSpPr/>
      </dsp:nvSpPr>
      <dsp:spPr>
        <a:xfrm>
          <a:off x="714106" y="440722"/>
          <a:ext cx="2941039" cy="2941039"/>
        </a:xfrm>
        <a:prstGeom prst="blockArc">
          <a:avLst>
            <a:gd name="adj1" fmla="val 5400000"/>
            <a:gd name="adj2" fmla="val 10800000"/>
            <a:gd name="adj3" fmla="val 46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4BA4477-AED2-4968-84DC-1F0BED3C1690}">
      <dsp:nvSpPr>
        <dsp:cNvPr id="0" name=""/>
        <dsp:cNvSpPr/>
      </dsp:nvSpPr>
      <dsp:spPr>
        <a:xfrm>
          <a:off x="714106" y="440722"/>
          <a:ext cx="2941039" cy="2941039"/>
        </a:xfrm>
        <a:prstGeom prst="blockArc">
          <a:avLst>
            <a:gd name="adj1" fmla="val 0"/>
            <a:gd name="adj2" fmla="val 5400000"/>
            <a:gd name="adj3" fmla="val 46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B88DA83-9B2B-4051-A736-9FEC2AE0831B}">
      <dsp:nvSpPr>
        <dsp:cNvPr id="0" name=""/>
        <dsp:cNvSpPr/>
      </dsp:nvSpPr>
      <dsp:spPr>
        <a:xfrm>
          <a:off x="714106" y="440722"/>
          <a:ext cx="2941039" cy="2941039"/>
        </a:xfrm>
        <a:prstGeom prst="blockArc">
          <a:avLst>
            <a:gd name="adj1" fmla="val 16200000"/>
            <a:gd name="adj2" fmla="val 0"/>
            <a:gd name="adj3" fmla="val 46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121F155-5004-45D6-B903-6F3AB4D72B79}">
      <dsp:nvSpPr>
        <dsp:cNvPr id="0" name=""/>
        <dsp:cNvSpPr/>
      </dsp:nvSpPr>
      <dsp:spPr>
        <a:xfrm>
          <a:off x="1392623" y="1119239"/>
          <a:ext cx="1584005" cy="158400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AU" sz="2400" kern="1200" dirty="0"/>
            <a:t>Strands</a:t>
          </a:r>
        </a:p>
      </dsp:txBody>
      <dsp:txXfrm>
        <a:off x="1624595" y="1351211"/>
        <a:ext cx="1120061" cy="1120061"/>
      </dsp:txXfrm>
    </dsp:sp>
    <dsp:sp modelId="{E3F2B7E5-C541-4112-B25B-C47BD9D1EAD8}">
      <dsp:nvSpPr>
        <dsp:cNvPr id="0" name=""/>
        <dsp:cNvSpPr/>
      </dsp:nvSpPr>
      <dsp:spPr>
        <a:xfrm>
          <a:off x="1644625" y="-65193"/>
          <a:ext cx="1080001" cy="108000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AU" sz="1000" kern="1200" dirty="0"/>
            <a:t>Fluency</a:t>
          </a:r>
        </a:p>
      </dsp:txBody>
      <dsp:txXfrm>
        <a:off x="1802787" y="92969"/>
        <a:ext cx="763677" cy="763677"/>
      </dsp:txXfrm>
    </dsp:sp>
    <dsp:sp modelId="{1566E757-A7A4-4FB3-B87B-0D95CFDEE99A}">
      <dsp:nvSpPr>
        <dsp:cNvPr id="0" name=""/>
        <dsp:cNvSpPr/>
      </dsp:nvSpPr>
      <dsp:spPr>
        <a:xfrm>
          <a:off x="3081059" y="1371241"/>
          <a:ext cx="1080001" cy="108000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AU" sz="1000" kern="1200" dirty="0"/>
            <a:t>Reasoning</a:t>
          </a:r>
        </a:p>
      </dsp:txBody>
      <dsp:txXfrm>
        <a:off x="3239221" y="1529403"/>
        <a:ext cx="763677" cy="763677"/>
      </dsp:txXfrm>
    </dsp:sp>
    <dsp:sp modelId="{1165A788-77AC-4212-9B5F-4BA6299C6096}">
      <dsp:nvSpPr>
        <dsp:cNvPr id="0" name=""/>
        <dsp:cNvSpPr/>
      </dsp:nvSpPr>
      <dsp:spPr>
        <a:xfrm>
          <a:off x="1644625" y="2807676"/>
          <a:ext cx="1080001" cy="108000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AU" sz="1000" kern="1200" dirty="0"/>
            <a:t>Problem-solving</a:t>
          </a:r>
        </a:p>
      </dsp:txBody>
      <dsp:txXfrm>
        <a:off x="1802787" y="2965838"/>
        <a:ext cx="763677" cy="763677"/>
      </dsp:txXfrm>
    </dsp:sp>
    <dsp:sp modelId="{14AB5119-B3A9-4059-B450-4587BC6AADDE}">
      <dsp:nvSpPr>
        <dsp:cNvPr id="0" name=""/>
        <dsp:cNvSpPr/>
      </dsp:nvSpPr>
      <dsp:spPr>
        <a:xfrm>
          <a:off x="208190" y="1371241"/>
          <a:ext cx="1080001" cy="108000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11430" bIns="11430" numCol="1" spcCol="1270" anchor="ctr" anchorCtr="0">
          <a:noAutofit/>
        </a:bodyPr>
        <a:lstStyle/>
        <a:p>
          <a:pPr marL="0" lvl="0" indent="0" algn="ctr" defTabSz="400050">
            <a:lnSpc>
              <a:spcPct val="90000"/>
            </a:lnSpc>
            <a:spcBef>
              <a:spcPct val="0"/>
            </a:spcBef>
            <a:spcAft>
              <a:spcPct val="35000"/>
            </a:spcAft>
            <a:buNone/>
          </a:pPr>
          <a:r>
            <a:rPr lang="en-AU" sz="900" kern="1200" dirty="0"/>
            <a:t>Understanding</a:t>
          </a:r>
        </a:p>
      </dsp:txBody>
      <dsp:txXfrm>
        <a:off x="366352" y="1529403"/>
        <a:ext cx="763677" cy="76367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3A9133-D7E8-406C-A1B8-4DD806EF27A7}">
      <dsp:nvSpPr>
        <dsp:cNvPr id="0" name=""/>
        <dsp:cNvSpPr/>
      </dsp:nvSpPr>
      <dsp:spPr>
        <a:xfrm>
          <a:off x="1394863" y="1308027"/>
          <a:ext cx="2011059" cy="201087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rtl="0">
            <a:lnSpc>
              <a:spcPct val="90000"/>
            </a:lnSpc>
            <a:spcBef>
              <a:spcPct val="0"/>
            </a:spcBef>
            <a:spcAft>
              <a:spcPct val="35000"/>
            </a:spcAft>
            <a:buNone/>
          </a:pPr>
          <a:r>
            <a:rPr lang="en-AU" sz="1600" b="1" kern="1200" dirty="0">
              <a:latin typeface="Arial"/>
            </a:rPr>
            <a:t>Question: </a:t>
          </a:r>
          <a:r>
            <a:rPr lang="en-AU" sz="1600" kern="1200" dirty="0">
              <a:latin typeface="Arial"/>
            </a:rPr>
            <a:t>What is the frequency of numbers in repeated rolls of a dice?</a:t>
          </a:r>
          <a:endParaRPr lang="en-AU" sz="1600" kern="1200" dirty="0"/>
        </a:p>
      </dsp:txBody>
      <dsp:txXfrm>
        <a:off x="1689376" y="1602513"/>
        <a:ext cx="1422033" cy="1421907"/>
      </dsp:txXfrm>
    </dsp:sp>
    <dsp:sp modelId="{DC445742-A96C-4405-BF68-73EF09561E10}">
      <dsp:nvSpPr>
        <dsp:cNvPr id="0" name=""/>
        <dsp:cNvSpPr/>
      </dsp:nvSpPr>
      <dsp:spPr>
        <a:xfrm>
          <a:off x="215998" y="165850"/>
          <a:ext cx="4053412" cy="4225282"/>
        </a:xfrm>
        <a:prstGeom prst="blockArc">
          <a:avLst>
            <a:gd name="adj1" fmla="val 16509444"/>
            <a:gd name="adj2" fmla="val 5088054"/>
            <a:gd name="adj3" fmla="val 524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DCBBCC-5582-4F85-85AD-898AC6EF42E3}">
      <dsp:nvSpPr>
        <dsp:cNvPr id="0" name=""/>
        <dsp:cNvSpPr/>
      </dsp:nvSpPr>
      <dsp:spPr>
        <a:xfrm>
          <a:off x="2908278" y="0"/>
          <a:ext cx="1077564" cy="1077338"/>
        </a:xfrm>
        <a:prstGeom prst="ellipse">
          <a:avLst/>
        </a:prstGeom>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25400" cap="flat" cmpd="sng" algn="ctr">
          <a:solidFill>
            <a:srgbClr val="0099E3"/>
          </a:solidFill>
          <a:prstDash val="solid"/>
        </a:ln>
        <a:effectLst/>
      </dsp:spPr>
      <dsp:style>
        <a:lnRef idx="2">
          <a:scrgbClr r="0" g="0" b="0"/>
        </a:lnRef>
        <a:fillRef idx="1">
          <a:scrgbClr r="0" g="0" b="0"/>
        </a:fillRef>
        <a:effectRef idx="0">
          <a:scrgbClr r="0" g="0" b="0"/>
        </a:effectRef>
        <a:fontRef idx="minor"/>
      </dsp:style>
    </dsp:sp>
    <dsp:sp modelId="{056AFB6A-0AB6-47F8-9E14-AEC7E470AAEC}">
      <dsp:nvSpPr>
        <dsp:cNvPr id="0" name=""/>
        <dsp:cNvSpPr/>
      </dsp:nvSpPr>
      <dsp:spPr>
        <a:xfrm>
          <a:off x="4066744" y="35333"/>
          <a:ext cx="2221287" cy="887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l" defTabSz="622300" rtl="0">
            <a:lnSpc>
              <a:spcPct val="90000"/>
            </a:lnSpc>
            <a:spcBef>
              <a:spcPct val="0"/>
            </a:spcBef>
            <a:spcAft>
              <a:spcPct val="10000"/>
            </a:spcAft>
            <a:buNone/>
          </a:pPr>
          <a:r>
            <a:rPr lang="en-AU" sz="1400" kern="1200" dirty="0">
              <a:latin typeface="Arial"/>
            </a:rPr>
            <a:t>Develop chance question </a:t>
          </a:r>
          <a:endParaRPr lang="en-AU" sz="1400" kern="1200" dirty="0"/>
        </a:p>
      </dsp:txBody>
      <dsp:txXfrm>
        <a:off x="4066744" y="35333"/>
        <a:ext cx="2221287" cy="887732"/>
      </dsp:txXfrm>
    </dsp:sp>
    <dsp:sp modelId="{04562E69-A325-4D32-8A65-2A09314B7016}">
      <dsp:nvSpPr>
        <dsp:cNvPr id="0" name=""/>
        <dsp:cNvSpPr/>
      </dsp:nvSpPr>
      <dsp:spPr>
        <a:xfrm>
          <a:off x="3521315" y="1003372"/>
          <a:ext cx="1077564" cy="1077338"/>
        </a:xfrm>
        <a:prstGeom prst="ellipse">
          <a:avLst/>
        </a:prstGeom>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w="25400" cap="flat" cmpd="sng" algn="ctr">
          <a:solidFill>
            <a:srgbClr val="0099CC"/>
          </a:solidFill>
          <a:prstDash val="solid"/>
        </a:ln>
        <a:effectLst/>
      </dsp:spPr>
      <dsp:style>
        <a:lnRef idx="2">
          <a:scrgbClr r="0" g="0" b="0"/>
        </a:lnRef>
        <a:fillRef idx="1">
          <a:scrgbClr r="0" g="0" b="0"/>
        </a:fillRef>
        <a:effectRef idx="0">
          <a:scrgbClr r="0" g="0" b="0"/>
        </a:effectRef>
        <a:fontRef idx="minor"/>
      </dsp:style>
    </dsp:sp>
    <dsp:sp modelId="{D748186D-7F67-4BCA-8A08-3FF65B33C4A4}">
      <dsp:nvSpPr>
        <dsp:cNvPr id="0" name=""/>
        <dsp:cNvSpPr/>
      </dsp:nvSpPr>
      <dsp:spPr>
        <a:xfrm>
          <a:off x="4718941" y="1151797"/>
          <a:ext cx="1792573" cy="917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l" defTabSz="622300" rtl="0">
            <a:lnSpc>
              <a:spcPct val="90000"/>
            </a:lnSpc>
            <a:spcBef>
              <a:spcPct val="0"/>
            </a:spcBef>
            <a:spcAft>
              <a:spcPct val="10000"/>
            </a:spcAft>
            <a:buNone/>
          </a:pPr>
          <a:r>
            <a:rPr lang="en-AU" sz="1400" kern="1200" dirty="0">
              <a:latin typeface="+mn-lt"/>
              <a:cs typeface="Calibri"/>
            </a:rPr>
            <a:t>Devise or select a simulation </a:t>
          </a:r>
          <a:endParaRPr lang="en-AU" sz="1400" kern="1200" dirty="0">
            <a:latin typeface="+mn-lt"/>
          </a:endParaRPr>
        </a:p>
      </dsp:txBody>
      <dsp:txXfrm>
        <a:off x="4718941" y="1151797"/>
        <a:ext cx="1792573" cy="917840"/>
      </dsp:txXfrm>
    </dsp:sp>
    <dsp:sp modelId="{0011DA00-7123-4871-BD45-6761BA63506D}">
      <dsp:nvSpPr>
        <dsp:cNvPr id="0" name=""/>
        <dsp:cNvSpPr/>
      </dsp:nvSpPr>
      <dsp:spPr>
        <a:xfrm>
          <a:off x="3517182" y="2478568"/>
          <a:ext cx="1077564" cy="1077338"/>
        </a:xfrm>
        <a:prstGeom prst="ellipse">
          <a:avLst/>
        </a:prstGeom>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w="25400" cap="flat" cmpd="sng" algn="ctr">
          <a:solidFill>
            <a:srgbClr val="0099E3"/>
          </a:solidFill>
          <a:prstDash val="solid"/>
        </a:ln>
        <a:effectLst/>
      </dsp:spPr>
      <dsp:style>
        <a:lnRef idx="2">
          <a:scrgbClr r="0" g="0" b="0"/>
        </a:lnRef>
        <a:fillRef idx="1">
          <a:scrgbClr r="0" g="0" b="0"/>
        </a:fillRef>
        <a:effectRef idx="0">
          <a:scrgbClr r="0" g="0" b="0"/>
        </a:effectRef>
        <a:fontRef idx="minor"/>
      </dsp:style>
    </dsp:sp>
    <dsp:sp modelId="{6724DE20-B9D0-450B-9415-F9D89F5B2FFF}">
      <dsp:nvSpPr>
        <dsp:cNvPr id="0" name=""/>
        <dsp:cNvSpPr/>
      </dsp:nvSpPr>
      <dsp:spPr>
        <a:xfrm>
          <a:off x="4710036" y="2449034"/>
          <a:ext cx="1752530" cy="1042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l" defTabSz="622300" rtl="0">
            <a:lnSpc>
              <a:spcPct val="90000"/>
            </a:lnSpc>
            <a:spcBef>
              <a:spcPct val="0"/>
            </a:spcBef>
            <a:spcAft>
              <a:spcPct val="10000"/>
            </a:spcAft>
            <a:buNone/>
          </a:pPr>
          <a:r>
            <a:rPr lang="en-AU" sz="1400" kern="1200" dirty="0">
              <a:latin typeface="Arial"/>
            </a:rPr>
            <a:t>Run simulation and record results as sample size increases</a:t>
          </a:r>
          <a:endParaRPr lang="en-AU" sz="1400" kern="1200" dirty="0"/>
        </a:p>
      </dsp:txBody>
      <dsp:txXfrm>
        <a:off x="4710036" y="2449034"/>
        <a:ext cx="1752530" cy="1042882"/>
      </dsp:txXfrm>
    </dsp:sp>
    <dsp:sp modelId="{BFC58FA6-14F3-4C3C-913B-0F7EF619C130}">
      <dsp:nvSpPr>
        <dsp:cNvPr id="0" name=""/>
        <dsp:cNvSpPr/>
      </dsp:nvSpPr>
      <dsp:spPr>
        <a:xfrm>
          <a:off x="2725394" y="3516857"/>
          <a:ext cx="1077564" cy="1077338"/>
        </a:xfrm>
        <a:prstGeom prst="ellipse">
          <a:avLst/>
        </a:prstGeom>
        <a:blipFill>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a:ln w="25400"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44693145-AA40-42D2-85BB-F088486BB9A9}">
      <dsp:nvSpPr>
        <dsp:cNvPr id="0" name=""/>
        <dsp:cNvSpPr/>
      </dsp:nvSpPr>
      <dsp:spPr>
        <a:xfrm>
          <a:off x="3909249" y="3551313"/>
          <a:ext cx="2215387" cy="1042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l" defTabSz="622300" rtl="0">
            <a:lnSpc>
              <a:spcPct val="90000"/>
            </a:lnSpc>
            <a:spcBef>
              <a:spcPct val="0"/>
            </a:spcBef>
            <a:spcAft>
              <a:spcPct val="10000"/>
            </a:spcAft>
            <a:buNone/>
          </a:pPr>
          <a:r>
            <a:rPr lang="en-AU" sz="1400" kern="1200" dirty="0">
              <a:latin typeface="Arial"/>
            </a:rPr>
            <a:t>Compare results and explain differences </a:t>
          </a:r>
          <a:endParaRPr lang="en-AU" sz="1400" kern="1200" dirty="0"/>
        </a:p>
      </dsp:txBody>
      <dsp:txXfrm>
        <a:off x="3909249" y="3551313"/>
        <a:ext cx="2215387" cy="10428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CC98E1-6F63-4CFC-99B6-CC3C5AD4B706}">
      <dsp:nvSpPr>
        <dsp:cNvPr id="0" name=""/>
        <dsp:cNvSpPr/>
      </dsp:nvSpPr>
      <dsp:spPr>
        <a:xfrm>
          <a:off x="4196925" y="899075"/>
          <a:ext cx="3599336" cy="249871"/>
        </a:xfrm>
        <a:custGeom>
          <a:avLst/>
          <a:gdLst/>
          <a:ahLst/>
          <a:cxnLst/>
          <a:rect l="0" t="0" r="0" b="0"/>
          <a:pathLst>
            <a:path>
              <a:moveTo>
                <a:pt x="0" y="0"/>
              </a:moveTo>
              <a:lnTo>
                <a:pt x="0" y="124935"/>
              </a:lnTo>
              <a:lnTo>
                <a:pt x="3599336" y="124935"/>
              </a:lnTo>
              <a:lnTo>
                <a:pt x="3599336" y="24987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AB1D79-12DC-4F91-A3E2-CE9DBB41B07C}">
      <dsp:nvSpPr>
        <dsp:cNvPr id="0" name=""/>
        <dsp:cNvSpPr/>
      </dsp:nvSpPr>
      <dsp:spPr>
        <a:xfrm>
          <a:off x="4196925" y="899075"/>
          <a:ext cx="2159601" cy="249871"/>
        </a:xfrm>
        <a:custGeom>
          <a:avLst/>
          <a:gdLst/>
          <a:ahLst/>
          <a:cxnLst/>
          <a:rect l="0" t="0" r="0" b="0"/>
          <a:pathLst>
            <a:path>
              <a:moveTo>
                <a:pt x="0" y="0"/>
              </a:moveTo>
              <a:lnTo>
                <a:pt x="0" y="124935"/>
              </a:lnTo>
              <a:lnTo>
                <a:pt x="2159601" y="124935"/>
              </a:lnTo>
              <a:lnTo>
                <a:pt x="2159601" y="24987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21B3DB-A7DB-4DCD-A6E7-B2131061307D}">
      <dsp:nvSpPr>
        <dsp:cNvPr id="0" name=""/>
        <dsp:cNvSpPr/>
      </dsp:nvSpPr>
      <dsp:spPr>
        <a:xfrm>
          <a:off x="4196925" y="899075"/>
          <a:ext cx="719867" cy="249871"/>
        </a:xfrm>
        <a:custGeom>
          <a:avLst/>
          <a:gdLst/>
          <a:ahLst/>
          <a:cxnLst/>
          <a:rect l="0" t="0" r="0" b="0"/>
          <a:pathLst>
            <a:path>
              <a:moveTo>
                <a:pt x="0" y="0"/>
              </a:moveTo>
              <a:lnTo>
                <a:pt x="0" y="124935"/>
              </a:lnTo>
              <a:lnTo>
                <a:pt x="719867" y="124935"/>
              </a:lnTo>
              <a:lnTo>
                <a:pt x="719867" y="24987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1BB4D4-03A9-4AB5-9379-29AA5B189B3A}">
      <dsp:nvSpPr>
        <dsp:cNvPr id="0" name=""/>
        <dsp:cNvSpPr/>
      </dsp:nvSpPr>
      <dsp:spPr>
        <a:xfrm>
          <a:off x="3477058" y="899075"/>
          <a:ext cx="719867" cy="249871"/>
        </a:xfrm>
        <a:custGeom>
          <a:avLst/>
          <a:gdLst/>
          <a:ahLst/>
          <a:cxnLst/>
          <a:rect l="0" t="0" r="0" b="0"/>
          <a:pathLst>
            <a:path>
              <a:moveTo>
                <a:pt x="719867" y="0"/>
              </a:moveTo>
              <a:lnTo>
                <a:pt x="719867" y="124935"/>
              </a:lnTo>
              <a:lnTo>
                <a:pt x="0" y="124935"/>
              </a:lnTo>
              <a:lnTo>
                <a:pt x="0" y="24987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18E6B1-5C12-439A-AAD9-08761757EC57}">
      <dsp:nvSpPr>
        <dsp:cNvPr id="0" name=""/>
        <dsp:cNvSpPr/>
      </dsp:nvSpPr>
      <dsp:spPr>
        <a:xfrm>
          <a:off x="2037323" y="899075"/>
          <a:ext cx="2159601" cy="249871"/>
        </a:xfrm>
        <a:custGeom>
          <a:avLst/>
          <a:gdLst/>
          <a:ahLst/>
          <a:cxnLst/>
          <a:rect l="0" t="0" r="0" b="0"/>
          <a:pathLst>
            <a:path>
              <a:moveTo>
                <a:pt x="2159601" y="0"/>
              </a:moveTo>
              <a:lnTo>
                <a:pt x="2159601" y="124935"/>
              </a:lnTo>
              <a:lnTo>
                <a:pt x="0" y="124935"/>
              </a:lnTo>
              <a:lnTo>
                <a:pt x="0" y="24987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66CA6D-EE4A-428F-A946-4E696D4D1754}">
      <dsp:nvSpPr>
        <dsp:cNvPr id="0" name=""/>
        <dsp:cNvSpPr/>
      </dsp:nvSpPr>
      <dsp:spPr>
        <a:xfrm>
          <a:off x="597589" y="899075"/>
          <a:ext cx="3599336" cy="249871"/>
        </a:xfrm>
        <a:custGeom>
          <a:avLst/>
          <a:gdLst/>
          <a:ahLst/>
          <a:cxnLst/>
          <a:rect l="0" t="0" r="0" b="0"/>
          <a:pathLst>
            <a:path>
              <a:moveTo>
                <a:pt x="3599336" y="0"/>
              </a:moveTo>
              <a:lnTo>
                <a:pt x="3599336" y="124935"/>
              </a:lnTo>
              <a:lnTo>
                <a:pt x="0" y="124935"/>
              </a:lnTo>
              <a:lnTo>
                <a:pt x="0" y="24987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8116F5-5DE5-48EE-BA74-8FBCBDD74A49}">
      <dsp:nvSpPr>
        <dsp:cNvPr id="0" name=""/>
        <dsp:cNvSpPr/>
      </dsp:nvSpPr>
      <dsp:spPr>
        <a:xfrm>
          <a:off x="3601993" y="304143"/>
          <a:ext cx="1189863" cy="59493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rtl="0">
            <a:lnSpc>
              <a:spcPct val="90000"/>
            </a:lnSpc>
            <a:spcBef>
              <a:spcPct val="0"/>
            </a:spcBef>
            <a:spcAft>
              <a:spcPct val="35000"/>
            </a:spcAft>
            <a:buNone/>
          </a:pPr>
          <a:r>
            <a:rPr lang="en-AU" sz="1500" b="1" kern="1200" dirty="0">
              <a:latin typeface="+mn-lt"/>
            </a:rPr>
            <a:t>6 strands </a:t>
          </a:r>
        </a:p>
      </dsp:txBody>
      <dsp:txXfrm>
        <a:off x="3601993" y="304143"/>
        <a:ext cx="1189863" cy="594931"/>
      </dsp:txXfrm>
    </dsp:sp>
    <dsp:sp modelId="{AB8C92E3-CCEA-46F1-A4C0-A5B367C17ADC}">
      <dsp:nvSpPr>
        <dsp:cNvPr id="0" name=""/>
        <dsp:cNvSpPr/>
      </dsp:nvSpPr>
      <dsp:spPr>
        <a:xfrm>
          <a:off x="2657" y="1148946"/>
          <a:ext cx="1189863" cy="59493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AU" sz="1500" kern="1200" dirty="0">
              <a:latin typeface="Arial"/>
            </a:rPr>
            <a:t>Number</a:t>
          </a:r>
          <a:endParaRPr lang="en-AU" sz="1500" kern="1200" dirty="0"/>
        </a:p>
      </dsp:txBody>
      <dsp:txXfrm>
        <a:off x="2657" y="1148946"/>
        <a:ext cx="1189863" cy="594931"/>
      </dsp:txXfrm>
    </dsp:sp>
    <dsp:sp modelId="{D9DF5B44-6B16-46D5-A083-083F7829CCC2}">
      <dsp:nvSpPr>
        <dsp:cNvPr id="0" name=""/>
        <dsp:cNvSpPr/>
      </dsp:nvSpPr>
      <dsp:spPr>
        <a:xfrm>
          <a:off x="1442392" y="1148946"/>
          <a:ext cx="1189863" cy="59493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AU" sz="1500" kern="1200" dirty="0">
              <a:latin typeface="Arial"/>
            </a:rPr>
            <a:t>Algebra</a:t>
          </a:r>
          <a:endParaRPr lang="en-AU" sz="1500" kern="1200" dirty="0"/>
        </a:p>
      </dsp:txBody>
      <dsp:txXfrm>
        <a:off x="1442392" y="1148946"/>
        <a:ext cx="1189863" cy="594931"/>
      </dsp:txXfrm>
    </dsp:sp>
    <dsp:sp modelId="{0359292F-9C01-44FB-BFB4-AB91B7575CAD}">
      <dsp:nvSpPr>
        <dsp:cNvPr id="0" name=""/>
        <dsp:cNvSpPr/>
      </dsp:nvSpPr>
      <dsp:spPr>
        <a:xfrm>
          <a:off x="2882126" y="1148946"/>
          <a:ext cx="1189863" cy="59493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AU" sz="1500" kern="1200" dirty="0">
              <a:latin typeface="Arial"/>
            </a:rPr>
            <a:t>Measurement</a:t>
          </a:r>
          <a:endParaRPr lang="en-AU" sz="1500" kern="1200" dirty="0"/>
        </a:p>
      </dsp:txBody>
      <dsp:txXfrm>
        <a:off x="2882126" y="1148946"/>
        <a:ext cx="1189863" cy="594931"/>
      </dsp:txXfrm>
    </dsp:sp>
    <dsp:sp modelId="{C089649C-A947-45D0-8E40-45A674D79716}">
      <dsp:nvSpPr>
        <dsp:cNvPr id="0" name=""/>
        <dsp:cNvSpPr/>
      </dsp:nvSpPr>
      <dsp:spPr>
        <a:xfrm>
          <a:off x="4321861" y="1148946"/>
          <a:ext cx="1189863" cy="59493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AU" sz="1500" kern="1200" dirty="0">
              <a:latin typeface="Arial"/>
            </a:rPr>
            <a:t>Space</a:t>
          </a:r>
          <a:endParaRPr lang="en-AU" sz="1500" kern="1200" dirty="0"/>
        </a:p>
      </dsp:txBody>
      <dsp:txXfrm>
        <a:off x="4321861" y="1148946"/>
        <a:ext cx="1189863" cy="594931"/>
      </dsp:txXfrm>
    </dsp:sp>
    <dsp:sp modelId="{B025669D-6AFB-49A1-A6CC-550EEAED5AF8}">
      <dsp:nvSpPr>
        <dsp:cNvPr id="0" name=""/>
        <dsp:cNvSpPr/>
      </dsp:nvSpPr>
      <dsp:spPr>
        <a:xfrm>
          <a:off x="5761595" y="1148946"/>
          <a:ext cx="1189863" cy="59493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AU" sz="1500" kern="1200" dirty="0">
              <a:latin typeface="Arial"/>
            </a:rPr>
            <a:t>Statistics</a:t>
          </a:r>
          <a:endParaRPr lang="en-AU" sz="1500" kern="1200" dirty="0"/>
        </a:p>
      </dsp:txBody>
      <dsp:txXfrm>
        <a:off x="5761595" y="1148946"/>
        <a:ext cx="1189863" cy="594931"/>
      </dsp:txXfrm>
    </dsp:sp>
    <dsp:sp modelId="{52044250-7DF5-4D52-8179-A12B6E79E823}">
      <dsp:nvSpPr>
        <dsp:cNvPr id="0" name=""/>
        <dsp:cNvSpPr/>
      </dsp:nvSpPr>
      <dsp:spPr>
        <a:xfrm>
          <a:off x="7201330" y="1148946"/>
          <a:ext cx="1189863" cy="59493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AU" sz="1500" kern="1200" dirty="0">
              <a:latin typeface="Arial"/>
            </a:rPr>
            <a:t>Probability</a:t>
          </a:r>
          <a:endParaRPr lang="en-AU" sz="1500" kern="1200" dirty="0"/>
        </a:p>
      </dsp:txBody>
      <dsp:txXfrm>
        <a:off x="7201330" y="1148946"/>
        <a:ext cx="1189863" cy="5949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4AE64A-ED2D-4937-B87B-8976D40CAF61}">
      <dsp:nvSpPr>
        <dsp:cNvPr id="0" name=""/>
        <dsp:cNvSpPr/>
      </dsp:nvSpPr>
      <dsp:spPr>
        <a:xfrm>
          <a:off x="2680933" y="243290"/>
          <a:ext cx="3330568" cy="3330568"/>
        </a:xfrm>
        <a:prstGeom prst="pie">
          <a:avLst>
            <a:gd name="adj1" fmla="val 162000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l" defTabSz="577850">
            <a:lnSpc>
              <a:spcPct val="90000"/>
            </a:lnSpc>
            <a:spcBef>
              <a:spcPct val="0"/>
            </a:spcBef>
            <a:spcAft>
              <a:spcPct val="35000"/>
            </a:spcAft>
            <a:buNone/>
          </a:pPr>
          <a:r>
            <a:rPr lang="en-AU" sz="1300" kern="1200" dirty="0"/>
            <a:t>Develop mathematical model or formulate problem</a:t>
          </a:r>
        </a:p>
      </dsp:txBody>
      <dsp:txXfrm>
        <a:off x="4448910" y="933590"/>
        <a:ext cx="1229138" cy="911941"/>
      </dsp:txXfrm>
    </dsp:sp>
    <dsp:sp modelId="{12A5FEEC-1F6E-4E8C-B6D2-085758DD6E86}">
      <dsp:nvSpPr>
        <dsp:cNvPr id="0" name=""/>
        <dsp:cNvSpPr/>
      </dsp:nvSpPr>
      <dsp:spPr>
        <a:xfrm>
          <a:off x="2692257" y="355102"/>
          <a:ext cx="3330568" cy="3330568"/>
        </a:xfrm>
        <a:prstGeom prst="pie">
          <a:avLst>
            <a:gd name="adj1" fmla="val 0"/>
            <a:gd name="adj2" fmla="val 54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l" defTabSz="577850">
            <a:lnSpc>
              <a:spcPct val="90000"/>
            </a:lnSpc>
            <a:spcBef>
              <a:spcPct val="0"/>
            </a:spcBef>
            <a:spcAft>
              <a:spcPct val="35000"/>
            </a:spcAft>
            <a:buNone/>
          </a:pPr>
          <a:br>
            <a:rPr lang="en-AU" sz="1300" kern="1200" dirty="0"/>
          </a:br>
          <a:r>
            <a:rPr lang="en-AU" sz="1300" kern="1200" dirty="0"/>
            <a:t> </a:t>
          </a:r>
          <a:br>
            <a:rPr lang="en-AU" sz="1300" kern="1200" dirty="0"/>
          </a:br>
          <a:r>
            <a:rPr lang="en-AU" sz="1300" kern="1200" dirty="0"/>
            <a:t>Apply mathematical model or use problem-solving strategies and techniques</a:t>
          </a:r>
        </a:p>
      </dsp:txBody>
      <dsp:txXfrm>
        <a:off x="4460234" y="2083429"/>
        <a:ext cx="1229138" cy="911941"/>
      </dsp:txXfrm>
    </dsp:sp>
    <dsp:sp modelId="{FE3090D2-0504-4CA7-9249-DEB3F2C40A43}">
      <dsp:nvSpPr>
        <dsp:cNvPr id="0" name=""/>
        <dsp:cNvSpPr/>
      </dsp:nvSpPr>
      <dsp:spPr>
        <a:xfrm>
          <a:off x="2569121" y="355102"/>
          <a:ext cx="3330568" cy="3330568"/>
        </a:xfrm>
        <a:prstGeom prst="pie">
          <a:avLst>
            <a:gd name="adj1" fmla="val 5400000"/>
            <a:gd name="adj2" fmla="val 108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r" defTabSz="577850">
            <a:lnSpc>
              <a:spcPct val="90000"/>
            </a:lnSpc>
            <a:spcBef>
              <a:spcPct val="0"/>
            </a:spcBef>
            <a:spcAft>
              <a:spcPct val="35000"/>
            </a:spcAft>
            <a:buNone/>
          </a:pPr>
          <a:r>
            <a:rPr lang="en-AU" sz="1300" kern="1200" dirty="0"/>
            <a:t> </a:t>
          </a:r>
          <a:br>
            <a:rPr lang="en-AU" sz="1300" kern="1200" dirty="0"/>
          </a:br>
          <a:r>
            <a:rPr lang="en-AU" sz="1300" kern="1200" dirty="0"/>
            <a:t>Interpret results and refine model or problem and approaches</a:t>
          </a:r>
        </a:p>
      </dsp:txBody>
      <dsp:txXfrm>
        <a:off x="2902575" y="2083429"/>
        <a:ext cx="1229138" cy="911941"/>
      </dsp:txXfrm>
    </dsp:sp>
    <dsp:sp modelId="{216ACB68-8C98-4E76-BDBC-17FFC5260BE0}">
      <dsp:nvSpPr>
        <dsp:cNvPr id="0" name=""/>
        <dsp:cNvSpPr/>
      </dsp:nvSpPr>
      <dsp:spPr>
        <a:xfrm>
          <a:off x="2569121" y="243290"/>
          <a:ext cx="3330568" cy="3330568"/>
        </a:xfrm>
        <a:prstGeom prst="pie">
          <a:avLst>
            <a:gd name="adj1" fmla="val 108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r" defTabSz="577850">
            <a:lnSpc>
              <a:spcPct val="90000"/>
            </a:lnSpc>
            <a:spcBef>
              <a:spcPct val="0"/>
            </a:spcBef>
            <a:spcAft>
              <a:spcPct val="35000"/>
            </a:spcAft>
            <a:buNone/>
          </a:pPr>
          <a:r>
            <a:rPr lang="en-AU" sz="1300" kern="1200" dirty="0"/>
            <a:t>Real-world or theoretical context</a:t>
          </a:r>
        </a:p>
      </dsp:txBody>
      <dsp:txXfrm>
        <a:off x="2902575" y="933590"/>
        <a:ext cx="1229138" cy="911941"/>
      </dsp:txXfrm>
    </dsp:sp>
    <dsp:sp modelId="{928155B3-8412-4ABC-BC08-484B0EBBC353}">
      <dsp:nvSpPr>
        <dsp:cNvPr id="0" name=""/>
        <dsp:cNvSpPr/>
      </dsp:nvSpPr>
      <dsp:spPr>
        <a:xfrm>
          <a:off x="2474755" y="37112"/>
          <a:ext cx="3742924" cy="3742924"/>
        </a:xfrm>
        <a:prstGeom prst="circularArrow">
          <a:avLst>
            <a:gd name="adj1" fmla="val 5085"/>
            <a:gd name="adj2" fmla="val 327528"/>
            <a:gd name="adj3" fmla="val 21272472"/>
            <a:gd name="adj4" fmla="val 162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7E14F67-0195-45F0-8A39-F7F1AAEC99BF}">
      <dsp:nvSpPr>
        <dsp:cNvPr id="0" name=""/>
        <dsp:cNvSpPr/>
      </dsp:nvSpPr>
      <dsp:spPr>
        <a:xfrm>
          <a:off x="2486079" y="148924"/>
          <a:ext cx="3742924" cy="3742924"/>
        </a:xfrm>
        <a:prstGeom prst="circularArrow">
          <a:avLst>
            <a:gd name="adj1" fmla="val 5085"/>
            <a:gd name="adj2" fmla="val 327528"/>
            <a:gd name="adj3" fmla="val 5072472"/>
            <a:gd name="adj4" fmla="val 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A9CB707-6D14-4686-AD55-E22EBAA90865}">
      <dsp:nvSpPr>
        <dsp:cNvPr id="0" name=""/>
        <dsp:cNvSpPr/>
      </dsp:nvSpPr>
      <dsp:spPr>
        <a:xfrm>
          <a:off x="2362943" y="148924"/>
          <a:ext cx="3742924" cy="3742924"/>
        </a:xfrm>
        <a:prstGeom prst="circularArrow">
          <a:avLst>
            <a:gd name="adj1" fmla="val 5085"/>
            <a:gd name="adj2" fmla="val 327528"/>
            <a:gd name="adj3" fmla="val 10472472"/>
            <a:gd name="adj4" fmla="val 54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2EE253B-1907-44B9-9A10-EC93A50D3F90}">
      <dsp:nvSpPr>
        <dsp:cNvPr id="0" name=""/>
        <dsp:cNvSpPr/>
      </dsp:nvSpPr>
      <dsp:spPr>
        <a:xfrm>
          <a:off x="2362943" y="37112"/>
          <a:ext cx="3742924" cy="3742924"/>
        </a:xfrm>
        <a:prstGeom prst="circularArrow">
          <a:avLst>
            <a:gd name="adj1" fmla="val 5085"/>
            <a:gd name="adj2" fmla="val 327528"/>
            <a:gd name="adj3" fmla="val 15872472"/>
            <a:gd name="adj4" fmla="val 108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0895C1-BFA1-45AA-A2DE-C8253043A377}">
      <dsp:nvSpPr>
        <dsp:cNvPr id="0" name=""/>
        <dsp:cNvSpPr/>
      </dsp:nvSpPr>
      <dsp:spPr>
        <a:xfrm>
          <a:off x="1110041" y="1326783"/>
          <a:ext cx="1943958" cy="194378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AU" sz="1600" b="1" kern="1200" dirty="0"/>
            <a:t>Problem: </a:t>
          </a:r>
          <a:br>
            <a:rPr lang="en-AU" sz="1600" kern="1200" dirty="0"/>
          </a:br>
          <a:r>
            <a:rPr lang="en-AU" sz="1600" kern="1200" dirty="0"/>
            <a:t>How do I use exchange rates to budget for an overseas trip?</a:t>
          </a:r>
        </a:p>
      </dsp:txBody>
      <dsp:txXfrm>
        <a:off x="1394727" y="1611444"/>
        <a:ext cx="1374586" cy="1374462"/>
      </dsp:txXfrm>
    </dsp:sp>
    <dsp:sp modelId="{003D4178-7C9D-4FCC-A9EA-23B97C9E7DDF}">
      <dsp:nvSpPr>
        <dsp:cNvPr id="0" name=""/>
        <dsp:cNvSpPr/>
      </dsp:nvSpPr>
      <dsp:spPr>
        <a:xfrm>
          <a:off x="107813" y="245866"/>
          <a:ext cx="3918165" cy="4084300"/>
        </a:xfrm>
        <a:prstGeom prst="blockArc">
          <a:avLst>
            <a:gd name="adj1" fmla="val 16509444"/>
            <a:gd name="adj2" fmla="val 5088054"/>
            <a:gd name="adj3" fmla="val 524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13D4B5-727B-48AF-B03F-43BEEFA29C91}">
      <dsp:nvSpPr>
        <dsp:cNvPr id="0" name=""/>
        <dsp:cNvSpPr/>
      </dsp:nvSpPr>
      <dsp:spPr>
        <a:xfrm>
          <a:off x="2533480" y="85550"/>
          <a:ext cx="1041609" cy="1041392"/>
        </a:xfrm>
        <a:prstGeom prst="ellipse">
          <a:avLst/>
        </a:prstGeom>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25400" cap="flat" cmpd="sng" algn="ctr">
          <a:solidFill>
            <a:srgbClr val="0099CC"/>
          </a:solidFill>
          <a:prstDash val="solid"/>
        </a:ln>
        <a:effectLst/>
      </dsp:spPr>
      <dsp:style>
        <a:lnRef idx="2">
          <a:scrgbClr r="0" g="0" b="0"/>
        </a:lnRef>
        <a:fillRef idx="1">
          <a:scrgbClr r="0" g="0" b="0"/>
        </a:fillRef>
        <a:effectRef idx="0">
          <a:scrgbClr r="0" g="0" b="0"/>
        </a:effectRef>
        <a:fontRef idx="minor"/>
      </dsp:style>
    </dsp:sp>
    <dsp:sp modelId="{AF0B8574-AC10-4C1B-9AB7-4D46B7FAA4EC}">
      <dsp:nvSpPr>
        <dsp:cNvPr id="0" name=""/>
        <dsp:cNvSpPr/>
      </dsp:nvSpPr>
      <dsp:spPr>
        <a:xfrm>
          <a:off x="3618192" y="117855"/>
          <a:ext cx="1763395" cy="1008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l" defTabSz="622300">
            <a:lnSpc>
              <a:spcPct val="90000"/>
            </a:lnSpc>
            <a:spcBef>
              <a:spcPct val="0"/>
            </a:spcBef>
            <a:spcAft>
              <a:spcPct val="10000"/>
            </a:spcAft>
            <a:buNone/>
          </a:pPr>
          <a:r>
            <a:rPr lang="en-AU" sz="1400" kern="1200" dirty="0"/>
            <a:t>Establish</a:t>
          </a:r>
          <a:r>
            <a:rPr lang="en-AU" sz="1400" kern="1200" baseline="0" dirty="0"/>
            <a:t> travel budget and itinerary</a:t>
          </a:r>
          <a:endParaRPr lang="en-AU" sz="1400" kern="1200" dirty="0"/>
        </a:p>
      </dsp:txBody>
      <dsp:txXfrm>
        <a:off x="3618192" y="117855"/>
        <a:ext cx="1763395" cy="1008085"/>
      </dsp:txXfrm>
    </dsp:sp>
    <dsp:sp modelId="{A3232B40-6ED8-4599-AB93-C9FCA9FCE3E7}">
      <dsp:nvSpPr>
        <dsp:cNvPr id="0" name=""/>
        <dsp:cNvSpPr/>
      </dsp:nvSpPr>
      <dsp:spPr>
        <a:xfrm>
          <a:off x="3302844" y="1055443"/>
          <a:ext cx="1041609" cy="1041392"/>
        </a:xfrm>
        <a:prstGeom prst="ellipse">
          <a:avLst/>
        </a:prstGeom>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w="25400" cap="flat" cmpd="sng" algn="ctr">
          <a:solidFill>
            <a:srgbClr val="0099E3"/>
          </a:solidFill>
          <a:prstDash val="solid"/>
        </a:ln>
        <a:effectLst/>
      </dsp:spPr>
      <dsp:style>
        <a:lnRef idx="2">
          <a:scrgbClr r="0" g="0" b="0"/>
        </a:lnRef>
        <a:fillRef idx="1">
          <a:scrgbClr r="0" g="0" b="0"/>
        </a:fillRef>
        <a:effectRef idx="0">
          <a:scrgbClr r="0" g="0" b="0"/>
        </a:effectRef>
        <a:fontRef idx="minor"/>
      </dsp:style>
    </dsp:sp>
    <dsp:sp modelId="{B9C624B2-7E84-41AF-91E1-4B02999F0E43}">
      <dsp:nvSpPr>
        <dsp:cNvPr id="0" name=""/>
        <dsp:cNvSpPr/>
      </dsp:nvSpPr>
      <dsp:spPr>
        <a:xfrm>
          <a:off x="4521891" y="1130739"/>
          <a:ext cx="951170" cy="1008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l" defTabSz="622300">
            <a:lnSpc>
              <a:spcPct val="90000"/>
            </a:lnSpc>
            <a:spcBef>
              <a:spcPct val="0"/>
            </a:spcBef>
            <a:spcAft>
              <a:spcPct val="10000"/>
            </a:spcAft>
            <a:buNone/>
          </a:pPr>
          <a:r>
            <a:rPr lang="en-AU" sz="1400" kern="1200" dirty="0"/>
            <a:t>Determine travel expenses in each country</a:t>
          </a:r>
        </a:p>
      </dsp:txBody>
      <dsp:txXfrm>
        <a:off x="4521891" y="1130739"/>
        <a:ext cx="951170" cy="1008085"/>
      </dsp:txXfrm>
    </dsp:sp>
    <dsp:sp modelId="{A432FD4B-C21A-462E-88E0-E1B7DD36A406}">
      <dsp:nvSpPr>
        <dsp:cNvPr id="0" name=""/>
        <dsp:cNvSpPr/>
      </dsp:nvSpPr>
      <dsp:spPr>
        <a:xfrm>
          <a:off x="3317442" y="2455071"/>
          <a:ext cx="1041609" cy="1041392"/>
        </a:xfrm>
        <a:prstGeom prst="ellipse">
          <a:avLst/>
        </a:prstGeom>
        <a:blipFill>
          <a:blip xmlns:r="http://schemas.openxmlformats.org/officeDocument/2006/relationships" r:embed="rId3" cstate="print">
            <a:extLst>
              <a:ext uri="{28A0092B-C50C-407E-A947-70E740481C1C}">
                <a14:useLocalDpi xmlns:a14="http://schemas.microsoft.com/office/drawing/2010/main"/>
              </a:ext>
            </a:extLst>
          </a:blip>
          <a:srcRect/>
          <a:stretch>
            <a:fillRect/>
          </a:stretch>
        </a:blipFill>
        <a:ln w="25400" cap="flat" cmpd="sng" algn="ctr">
          <a:solidFill>
            <a:srgbClr val="0099CC"/>
          </a:solidFill>
          <a:prstDash val="solid"/>
        </a:ln>
        <a:effectLst/>
      </dsp:spPr>
      <dsp:style>
        <a:lnRef idx="2">
          <a:scrgbClr r="0" g="0" b="0"/>
        </a:lnRef>
        <a:fillRef idx="1">
          <a:scrgbClr r="0" g="0" b="0"/>
        </a:fillRef>
        <a:effectRef idx="0">
          <a:scrgbClr r="0" g="0" b="0"/>
        </a:effectRef>
        <a:fontRef idx="minor"/>
      </dsp:style>
    </dsp:sp>
    <dsp:sp modelId="{2F2A9AF1-DCD4-4AD7-A72D-D452E07452A7}">
      <dsp:nvSpPr>
        <dsp:cNvPr id="0" name=""/>
        <dsp:cNvSpPr/>
      </dsp:nvSpPr>
      <dsp:spPr>
        <a:xfrm>
          <a:off x="4498257" y="2529252"/>
          <a:ext cx="963078" cy="1008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l" defTabSz="622300">
            <a:lnSpc>
              <a:spcPct val="90000"/>
            </a:lnSpc>
            <a:spcBef>
              <a:spcPct val="0"/>
            </a:spcBef>
            <a:spcAft>
              <a:spcPct val="10000"/>
            </a:spcAft>
            <a:buNone/>
          </a:pPr>
          <a:r>
            <a:rPr lang="en-AU" sz="1400" kern="1200" dirty="0"/>
            <a:t>Identify exchange rates and calculate costs in AUD</a:t>
          </a:r>
        </a:p>
      </dsp:txBody>
      <dsp:txXfrm>
        <a:off x="4498257" y="2529252"/>
        <a:ext cx="963078" cy="1008085"/>
      </dsp:txXfrm>
    </dsp:sp>
    <dsp:sp modelId="{3FC1346A-9A92-4E9A-9C6C-2FC2BF9F7AAC}">
      <dsp:nvSpPr>
        <dsp:cNvPr id="0" name=""/>
        <dsp:cNvSpPr/>
      </dsp:nvSpPr>
      <dsp:spPr>
        <a:xfrm>
          <a:off x="2533480" y="3485063"/>
          <a:ext cx="1041609" cy="1041392"/>
        </a:xfrm>
        <a:prstGeom prst="ellipse">
          <a:avLst/>
        </a:prstGeom>
        <a:blipFill>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a:ln w="25400"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F3B0CD6D-11AC-416F-B692-7A4C8CFA9067}">
      <dsp:nvSpPr>
        <dsp:cNvPr id="0" name=""/>
        <dsp:cNvSpPr/>
      </dsp:nvSpPr>
      <dsp:spPr>
        <a:xfrm>
          <a:off x="3680930" y="3548457"/>
          <a:ext cx="1668316" cy="1008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l" defTabSz="622300">
            <a:lnSpc>
              <a:spcPct val="90000"/>
            </a:lnSpc>
            <a:spcBef>
              <a:spcPct val="0"/>
            </a:spcBef>
            <a:spcAft>
              <a:spcPct val="10000"/>
            </a:spcAft>
            <a:buNone/>
          </a:pPr>
          <a:r>
            <a:rPr lang="en-AU" sz="1400" kern="1200" dirty="0"/>
            <a:t>Compare travel costs to travel budget in AUD</a:t>
          </a:r>
        </a:p>
      </dsp:txBody>
      <dsp:txXfrm>
        <a:off x="3680930" y="3548457"/>
        <a:ext cx="1668316" cy="100808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4AE64A-ED2D-4937-B87B-8976D40CAF61}">
      <dsp:nvSpPr>
        <dsp:cNvPr id="0" name=""/>
        <dsp:cNvSpPr/>
      </dsp:nvSpPr>
      <dsp:spPr>
        <a:xfrm>
          <a:off x="2576691" y="221029"/>
          <a:ext cx="3248313" cy="3273942"/>
        </a:xfrm>
        <a:prstGeom prst="pie">
          <a:avLst>
            <a:gd name="adj1" fmla="val 16200000"/>
            <a:gd name="adj2" fmla="val 0"/>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AU" sz="1300" kern="1200" dirty="0">
              <a:latin typeface="Arial"/>
            </a:rPr>
            <a:t>Decomposition</a:t>
          </a:r>
          <a:endParaRPr lang="en-AU" sz="1300" kern="1200" dirty="0"/>
        </a:p>
      </dsp:txBody>
      <dsp:txXfrm>
        <a:off x="4301005" y="899592"/>
        <a:ext cx="1198782" cy="896436"/>
      </dsp:txXfrm>
    </dsp:sp>
    <dsp:sp modelId="{12A5FEEC-1F6E-4E8C-B6D2-085758DD6E86}">
      <dsp:nvSpPr>
        <dsp:cNvPr id="0" name=""/>
        <dsp:cNvSpPr/>
      </dsp:nvSpPr>
      <dsp:spPr>
        <a:xfrm>
          <a:off x="2601950" y="356244"/>
          <a:ext cx="3219690" cy="3219690"/>
        </a:xfrm>
        <a:prstGeom prst="pie">
          <a:avLst>
            <a:gd name="adj1" fmla="val 0"/>
            <a:gd name="adj2" fmla="val 5400000"/>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rtl="0">
            <a:lnSpc>
              <a:spcPct val="90000"/>
            </a:lnSpc>
            <a:spcBef>
              <a:spcPct val="0"/>
            </a:spcBef>
            <a:spcAft>
              <a:spcPct val="35000"/>
            </a:spcAft>
            <a:buNone/>
          </a:pPr>
          <a:r>
            <a:rPr lang="en-AU" sz="1300" kern="1200" dirty="0">
              <a:latin typeface="Arial"/>
            </a:rPr>
            <a:t>Pattern recognition</a:t>
          </a:r>
          <a:endParaRPr lang="en-AU" sz="1300" kern="1200" dirty="0"/>
        </a:p>
      </dsp:txBody>
      <dsp:txXfrm>
        <a:off x="4311069" y="2027034"/>
        <a:ext cx="1188219" cy="881581"/>
      </dsp:txXfrm>
    </dsp:sp>
    <dsp:sp modelId="{FE3090D2-0504-4CA7-9249-DEB3F2C40A43}">
      <dsp:nvSpPr>
        <dsp:cNvPr id="0" name=""/>
        <dsp:cNvSpPr/>
      </dsp:nvSpPr>
      <dsp:spPr>
        <a:xfrm>
          <a:off x="2482913" y="356244"/>
          <a:ext cx="3219690" cy="3219690"/>
        </a:xfrm>
        <a:prstGeom prst="pie">
          <a:avLst>
            <a:gd name="adj1" fmla="val 5400000"/>
            <a:gd name="adj2" fmla="val 10800000"/>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rtl="0">
            <a:lnSpc>
              <a:spcPct val="90000"/>
            </a:lnSpc>
            <a:spcBef>
              <a:spcPct val="0"/>
            </a:spcBef>
            <a:spcAft>
              <a:spcPct val="35000"/>
            </a:spcAft>
            <a:buNone/>
          </a:pPr>
          <a:r>
            <a:rPr lang="en-AU" sz="1300" kern="1200" dirty="0">
              <a:latin typeface="Arial"/>
            </a:rPr>
            <a:t>Algorithm development</a:t>
          </a:r>
          <a:endParaRPr lang="en-AU" sz="1300" kern="1200" dirty="0"/>
        </a:p>
      </dsp:txBody>
      <dsp:txXfrm>
        <a:off x="2805266" y="2027034"/>
        <a:ext cx="1188219" cy="881581"/>
      </dsp:txXfrm>
    </dsp:sp>
    <dsp:sp modelId="{216ACB68-8C98-4E76-BDBC-17FFC5260BE0}">
      <dsp:nvSpPr>
        <dsp:cNvPr id="0" name=""/>
        <dsp:cNvSpPr/>
      </dsp:nvSpPr>
      <dsp:spPr>
        <a:xfrm>
          <a:off x="2482913" y="248155"/>
          <a:ext cx="3219690" cy="3219690"/>
        </a:xfrm>
        <a:prstGeom prst="pie">
          <a:avLst>
            <a:gd name="adj1" fmla="val 10800000"/>
            <a:gd name="adj2" fmla="val 16200000"/>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AU" sz="1300" kern="1200" dirty="0">
              <a:latin typeface="Arial"/>
            </a:rPr>
            <a:t>Abstraction</a:t>
          </a:r>
          <a:endParaRPr lang="en-AU" sz="1300" kern="1200" dirty="0"/>
        </a:p>
      </dsp:txBody>
      <dsp:txXfrm>
        <a:off x="2805266" y="915474"/>
        <a:ext cx="1188219" cy="881581"/>
      </dsp:txXfrm>
    </dsp:sp>
    <dsp:sp modelId="{928155B3-8412-4ABC-BC08-484B0EBBC353}">
      <dsp:nvSpPr>
        <dsp:cNvPr id="0" name=""/>
        <dsp:cNvSpPr/>
      </dsp:nvSpPr>
      <dsp:spPr>
        <a:xfrm>
          <a:off x="2391529" y="48537"/>
          <a:ext cx="3618318" cy="3618318"/>
        </a:xfrm>
        <a:prstGeom prst="circularArrow">
          <a:avLst>
            <a:gd name="adj1" fmla="val 5085"/>
            <a:gd name="adj2" fmla="val 327528"/>
            <a:gd name="adj3" fmla="val 21272472"/>
            <a:gd name="adj4" fmla="val 16200000"/>
            <a:gd name="adj5" fmla="val 5932"/>
          </a:avLst>
        </a:prstGeom>
        <a:solidFill>
          <a:schemeClr val="accent5">
            <a:lumMod val="20000"/>
            <a:lumOff val="80000"/>
          </a:schemeClr>
        </a:solidFill>
        <a:ln>
          <a:solidFill>
            <a:schemeClr val="accent3">
              <a:lumMod val="85000"/>
            </a:schemeClr>
          </a:solidFill>
        </a:ln>
        <a:effectLst/>
      </dsp:spPr>
      <dsp:style>
        <a:lnRef idx="0">
          <a:scrgbClr r="0" g="0" b="0"/>
        </a:lnRef>
        <a:fillRef idx="1">
          <a:scrgbClr r="0" g="0" b="0"/>
        </a:fillRef>
        <a:effectRef idx="0">
          <a:scrgbClr r="0" g="0" b="0"/>
        </a:effectRef>
        <a:fontRef idx="minor">
          <a:schemeClr val="lt1"/>
        </a:fontRef>
      </dsp:style>
    </dsp:sp>
    <dsp:sp modelId="{77E14F67-0195-45F0-8A39-F7F1AAEC99BF}">
      <dsp:nvSpPr>
        <dsp:cNvPr id="0" name=""/>
        <dsp:cNvSpPr/>
      </dsp:nvSpPr>
      <dsp:spPr>
        <a:xfrm>
          <a:off x="2402636" y="156930"/>
          <a:ext cx="3618318" cy="3618318"/>
        </a:xfrm>
        <a:prstGeom prst="circularArrow">
          <a:avLst>
            <a:gd name="adj1" fmla="val 5085"/>
            <a:gd name="adj2" fmla="val 327528"/>
            <a:gd name="adj3" fmla="val 5072472"/>
            <a:gd name="adj4" fmla="val 0"/>
            <a:gd name="adj5" fmla="val 5932"/>
          </a:avLst>
        </a:prstGeom>
        <a:solidFill>
          <a:schemeClr val="accent5">
            <a:lumMod val="20000"/>
            <a:lumOff val="80000"/>
          </a:schemeClr>
        </a:solidFill>
        <a:ln>
          <a:solidFill>
            <a:schemeClr val="accent3">
              <a:lumMod val="85000"/>
            </a:schemeClr>
          </a:solidFill>
        </a:ln>
        <a:effectLst/>
      </dsp:spPr>
      <dsp:style>
        <a:lnRef idx="0">
          <a:scrgbClr r="0" g="0" b="0"/>
        </a:lnRef>
        <a:fillRef idx="1">
          <a:scrgbClr r="0" g="0" b="0"/>
        </a:fillRef>
        <a:effectRef idx="0">
          <a:scrgbClr r="0" g="0" b="0"/>
        </a:effectRef>
        <a:fontRef idx="minor">
          <a:schemeClr val="lt1"/>
        </a:fontRef>
      </dsp:style>
    </dsp:sp>
    <dsp:sp modelId="{9A9CB707-6D14-4686-AD55-E22EBAA90865}">
      <dsp:nvSpPr>
        <dsp:cNvPr id="0" name=""/>
        <dsp:cNvSpPr/>
      </dsp:nvSpPr>
      <dsp:spPr>
        <a:xfrm>
          <a:off x="2283599" y="156930"/>
          <a:ext cx="3618318" cy="3618318"/>
        </a:xfrm>
        <a:prstGeom prst="circularArrow">
          <a:avLst>
            <a:gd name="adj1" fmla="val 5085"/>
            <a:gd name="adj2" fmla="val 327528"/>
            <a:gd name="adj3" fmla="val 10472472"/>
            <a:gd name="adj4" fmla="val 5400000"/>
            <a:gd name="adj5" fmla="val 5932"/>
          </a:avLst>
        </a:prstGeom>
        <a:solidFill>
          <a:schemeClr val="accent5">
            <a:lumMod val="20000"/>
            <a:lumOff val="80000"/>
          </a:schemeClr>
        </a:solidFill>
        <a:ln>
          <a:solidFill>
            <a:schemeClr val="accent3">
              <a:lumMod val="85000"/>
            </a:schemeClr>
          </a:solidFill>
        </a:ln>
        <a:effectLst/>
      </dsp:spPr>
      <dsp:style>
        <a:lnRef idx="0">
          <a:scrgbClr r="0" g="0" b="0"/>
        </a:lnRef>
        <a:fillRef idx="1">
          <a:scrgbClr r="0" g="0" b="0"/>
        </a:fillRef>
        <a:effectRef idx="0">
          <a:scrgbClr r="0" g="0" b="0"/>
        </a:effectRef>
        <a:fontRef idx="minor">
          <a:schemeClr val="lt1"/>
        </a:fontRef>
      </dsp:style>
    </dsp:sp>
    <dsp:sp modelId="{C2EE253B-1907-44B9-9A10-EC93A50D3F90}">
      <dsp:nvSpPr>
        <dsp:cNvPr id="0" name=""/>
        <dsp:cNvSpPr/>
      </dsp:nvSpPr>
      <dsp:spPr>
        <a:xfrm>
          <a:off x="2283599" y="48841"/>
          <a:ext cx="3618318" cy="3618318"/>
        </a:xfrm>
        <a:prstGeom prst="circularArrow">
          <a:avLst>
            <a:gd name="adj1" fmla="val 5085"/>
            <a:gd name="adj2" fmla="val 327528"/>
            <a:gd name="adj3" fmla="val 15872472"/>
            <a:gd name="adj4" fmla="val 10800000"/>
            <a:gd name="adj5" fmla="val 5932"/>
          </a:avLst>
        </a:prstGeom>
        <a:solidFill>
          <a:schemeClr val="accent5">
            <a:lumMod val="20000"/>
            <a:lumOff val="80000"/>
          </a:schemeClr>
        </a:solidFill>
        <a:ln>
          <a:solidFill>
            <a:schemeClr val="accent3">
              <a:lumMod val="85000"/>
            </a:schemeClr>
          </a:solidFill>
        </a:ln>
        <a:effectLst/>
      </dsp:spPr>
      <dsp:style>
        <a:lnRef idx="0">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0895C1-BFA1-45AA-A2DE-C8253043A377}">
      <dsp:nvSpPr>
        <dsp:cNvPr id="0" name=""/>
        <dsp:cNvSpPr/>
      </dsp:nvSpPr>
      <dsp:spPr>
        <a:xfrm>
          <a:off x="1002228" y="1326783"/>
          <a:ext cx="1943958" cy="194378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rtl="0">
            <a:lnSpc>
              <a:spcPct val="90000"/>
            </a:lnSpc>
            <a:spcBef>
              <a:spcPct val="0"/>
            </a:spcBef>
            <a:spcAft>
              <a:spcPct val="35000"/>
            </a:spcAft>
            <a:buNone/>
          </a:pPr>
          <a:r>
            <a:rPr lang="en-AU" sz="1800" b="1" kern="1200" dirty="0">
              <a:latin typeface="+mn-lt"/>
            </a:rPr>
            <a:t>Problem: </a:t>
          </a:r>
          <a:br>
            <a:rPr lang="en-AU" sz="1800" kern="1200" dirty="0">
              <a:latin typeface="+mn-lt"/>
            </a:rPr>
          </a:br>
          <a:r>
            <a:rPr lang="en-AU" sz="1800" kern="1200" dirty="0">
              <a:latin typeface="+mn-lt"/>
            </a:rPr>
            <a:t>Exploring graphs of parabolas</a:t>
          </a:r>
        </a:p>
      </dsp:txBody>
      <dsp:txXfrm>
        <a:off x="1286914" y="1611444"/>
        <a:ext cx="1374586" cy="1374462"/>
      </dsp:txXfrm>
    </dsp:sp>
    <dsp:sp modelId="{003D4178-7C9D-4FCC-A9EA-23B97C9E7DDF}">
      <dsp:nvSpPr>
        <dsp:cNvPr id="0" name=""/>
        <dsp:cNvSpPr/>
      </dsp:nvSpPr>
      <dsp:spPr>
        <a:xfrm>
          <a:off x="0" y="245866"/>
          <a:ext cx="3918165" cy="4084300"/>
        </a:xfrm>
        <a:prstGeom prst="blockArc">
          <a:avLst>
            <a:gd name="adj1" fmla="val 16509444"/>
            <a:gd name="adj2" fmla="val 5088054"/>
            <a:gd name="adj3" fmla="val 524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13D4B5-727B-48AF-B03F-43BEEFA29C91}">
      <dsp:nvSpPr>
        <dsp:cNvPr id="0" name=""/>
        <dsp:cNvSpPr/>
      </dsp:nvSpPr>
      <dsp:spPr>
        <a:xfrm>
          <a:off x="2425667" y="85550"/>
          <a:ext cx="1041609" cy="1041392"/>
        </a:xfrm>
        <a:prstGeom prst="ellipse">
          <a:avLst/>
        </a:prstGeom>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25400" cap="flat" cmpd="sng" algn="ctr">
          <a:solidFill>
            <a:srgbClr val="0099CC"/>
          </a:solidFill>
          <a:prstDash val="solid"/>
        </a:ln>
        <a:effectLst/>
      </dsp:spPr>
      <dsp:style>
        <a:lnRef idx="2">
          <a:scrgbClr r="0" g="0" b="0"/>
        </a:lnRef>
        <a:fillRef idx="1">
          <a:scrgbClr r="0" g="0" b="0"/>
        </a:fillRef>
        <a:effectRef idx="0">
          <a:scrgbClr r="0" g="0" b="0"/>
        </a:effectRef>
        <a:fontRef idx="minor"/>
      </dsp:style>
    </dsp:sp>
    <dsp:sp modelId="{AF0B8574-AC10-4C1B-9AB7-4D46B7FAA4EC}">
      <dsp:nvSpPr>
        <dsp:cNvPr id="0" name=""/>
        <dsp:cNvSpPr/>
      </dsp:nvSpPr>
      <dsp:spPr>
        <a:xfrm>
          <a:off x="3630033" y="128051"/>
          <a:ext cx="1480277" cy="6579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l" defTabSz="622300" rtl="0">
            <a:lnSpc>
              <a:spcPct val="90000"/>
            </a:lnSpc>
            <a:spcBef>
              <a:spcPct val="0"/>
            </a:spcBef>
            <a:spcAft>
              <a:spcPct val="10000"/>
            </a:spcAft>
            <a:buNone/>
          </a:pPr>
          <a:r>
            <a:rPr lang="en-AU" sz="1400" kern="1200" dirty="0">
              <a:latin typeface="Arial"/>
            </a:rPr>
            <a:t>General form</a:t>
          </a:r>
          <a:br>
            <a:rPr lang="en-AU" sz="1400" kern="1200" dirty="0">
              <a:latin typeface="Arial"/>
            </a:rPr>
          </a:br>
          <a:r>
            <a:rPr lang="en-AU" sz="1400" i="1" kern="1200" dirty="0">
              <a:latin typeface="Times New Roman" panose="02020603050405020304" pitchFamily="18" charset="0"/>
              <a:cs typeface="Times New Roman" panose="02020603050405020304" pitchFamily="18" charset="0"/>
            </a:rPr>
            <a:t>y </a:t>
          </a:r>
          <a:r>
            <a:rPr lang="en-AU" sz="1400" kern="1200" dirty="0">
              <a:latin typeface="Arial"/>
            </a:rPr>
            <a:t>= </a:t>
          </a:r>
          <a:r>
            <a:rPr lang="en-AU" sz="1400" i="1" kern="1200" dirty="0">
              <a:latin typeface="Times New Roman" panose="02020603050405020304" pitchFamily="18" charset="0"/>
              <a:cs typeface="Times New Roman" panose="02020603050405020304" pitchFamily="18" charset="0"/>
            </a:rPr>
            <a:t>a</a:t>
          </a:r>
          <a:r>
            <a:rPr lang="en-AU" sz="1400" kern="1200" dirty="0">
              <a:latin typeface="Arial"/>
            </a:rPr>
            <a:t>(</a:t>
          </a:r>
          <a:r>
            <a:rPr lang="en-AU" sz="1400" i="1" kern="1200" dirty="0">
              <a:latin typeface="Times New Roman" panose="02020603050405020304" pitchFamily="18" charset="0"/>
              <a:cs typeface="Times New Roman" panose="02020603050405020304" pitchFamily="18" charset="0"/>
            </a:rPr>
            <a:t>x </a:t>
          </a:r>
          <a:r>
            <a:rPr lang="en-AU" sz="1400" kern="1200" dirty="0">
              <a:latin typeface="Arial"/>
            </a:rPr>
            <a:t>+ </a:t>
          </a:r>
          <a:r>
            <a:rPr lang="en-AU" sz="1400" i="1" kern="1200" dirty="0">
              <a:latin typeface="Times New Roman" panose="02020603050405020304" pitchFamily="18" charset="0"/>
              <a:cs typeface="Times New Roman" panose="02020603050405020304" pitchFamily="18" charset="0"/>
            </a:rPr>
            <a:t>h</a:t>
          </a:r>
          <a:r>
            <a:rPr lang="en-AU" sz="1400" kern="1200" dirty="0">
              <a:latin typeface="Arial"/>
            </a:rPr>
            <a:t>)</a:t>
          </a:r>
          <a:r>
            <a:rPr lang="en-AU" sz="1400" kern="1200" baseline="30000" dirty="0">
              <a:latin typeface="Arial"/>
            </a:rPr>
            <a:t>2</a:t>
          </a:r>
          <a:r>
            <a:rPr lang="en-AU" sz="1400" kern="1200" baseline="0" dirty="0">
              <a:latin typeface="Arial"/>
            </a:rPr>
            <a:t> </a:t>
          </a:r>
          <a:r>
            <a:rPr lang="en-AU" sz="1400" kern="1200" dirty="0">
              <a:latin typeface="Arial"/>
            </a:rPr>
            <a:t>+ </a:t>
          </a:r>
          <a:r>
            <a:rPr lang="en-AU" sz="1400" i="1" kern="1200" dirty="0">
              <a:latin typeface="Times New Roman" panose="02020603050405020304" pitchFamily="18" charset="0"/>
              <a:cs typeface="Times New Roman" panose="02020603050405020304" pitchFamily="18" charset="0"/>
            </a:rPr>
            <a:t>k</a:t>
          </a:r>
        </a:p>
      </dsp:txBody>
      <dsp:txXfrm>
        <a:off x="3630033" y="128051"/>
        <a:ext cx="1480277" cy="657987"/>
      </dsp:txXfrm>
    </dsp:sp>
    <dsp:sp modelId="{A3232B40-6ED8-4599-AB93-C9FCA9FCE3E7}">
      <dsp:nvSpPr>
        <dsp:cNvPr id="0" name=""/>
        <dsp:cNvSpPr/>
      </dsp:nvSpPr>
      <dsp:spPr>
        <a:xfrm>
          <a:off x="3195031" y="1055443"/>
          <a:ext cx="1041609" cy="1041392"/>
        </a:xfrm>
        <a:prstGeom prst="ellipse">
          <a:avLst/>
        </a:prstGeom>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w="25400" cap="flat" cmpd="sng" algn="ctr">
          <a:solidFill>
            <a:srgbClr val="0099E3"/>
          </a:solidFill>
          <a:prstDash val="solid"/>
        </a:ln>
        <a:effectLst/>
      </dsp:spPr>
      <dsp:style>
        <a:lnRef idx="2">
          <a:scrgbClr r="0" g="0" b="0"/>
        </a:lnRef>
        <a:fillRef idx="1">
          <a:scrgbClr r="0" g="0" b="0"/>
        </a:fillRef>
        <a:effectRef idx="0">
          <a:scrgbClr r="0" g="0" b="0"/>
        </a:effectRef>
        <a:fontRef idx="minor"/>
      </dsp:style>
    </dsp:sp>
    <dsp:sp modelId="{B9C624B2-7E84-41AF-91E1-4B02999F0E43}">
      <dsp:nvSpPr>
        <dsp:cNvPr id="0" name=""/>
        <dsp:cNvSpPr/>
      </dsp:nvSpPr>
      <dsp:spPr>
        <a:xfrm>
          <a:off x="4306679" y="1054316"/>
          <a:ext cx="1394330" cy="1008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l" defTabSz="622300" rtl="0">
            <a:lnSpc>
              <a:spcPct val="90000"/>
            </a:lnSpc>
            <a:spcBef>
              <a:spcPct val="0"/>
            </a:spcBef>
            <a:spcAft>
              <a:spcPct val="10000"/>
            </a:spcAft>
            <a:buNone/>
          </a:pPr>
          <a:r>
            <a:rPr lang="en-AU" sz="1400" kern="1200" dirty="0">
              <a:latin typeface="Arial"/>
            </a:rPr>
            <a:t>Cases of</a:t>
          </a:r>
          <a:br>
            <a:rPr lang="en-AU" sz="1400" kern="1200" dirty="0">
              <a:latin typeface="Arial"/>
            </a:rPr>
          </a:br>
          <a:r>
            <a:rPr lang="en-AU" sz="1400" i="1" kern="1200" dirty="0">
              <a:solidFill>
                <a:srgbClr val="000000">
                  <a:hueOff val="0"/>
                  <a:satOff val="0"/>
                  <a:lumOff val="0"/>
                  <a:alphaOff val="0"/>
                </a:srgbClr>
              </a:solidFill>
              <a:latin typeface="Times New Roman" panose="02020603050405020304" pitchFamily="18" charset="0"/>
              <a:ea typeface="+mn-ea"/>
              <a:cs typeface="Times New Roman" panose="02020603050405020304" pitchFamily="18" charset="0"/>
            </a:rPr>
            <a:t>y</a:t>
          </a:r>
          <a:r>
            <a:rPr lang="en-AU" sz="1400" kern="1200" dirty="0">
              <a:latin typeface="Arial"/>
            </a:rPr>
            <a:t> = </a:t>
          </a:r>
          <a:r>
            <a:rPr lang="en-AU" sz="1400" i="1" kern="1200" dirty="0">
              <a:solidFill>
                <a:srgbClr val="000000">
                  <a:hueOff val="0"/>
                  <a:satOff val="0"/>
                  <a:lumOff val="0"/>
                  <a:alphaOff val="0"/>
                </a:srgbClr>
              </a:solidFill>
              <a:latin typeface="Times New Roman" panose="02020603050405020304" pitchFamily="18" charset="0"/>
              <a:ea typeface="+mn-ea"/>
              <a:cs typeface="Times New Roman" panose="02020603050405020304" pitchFamily="18" charset="0"/>
            </a:rPr>
            <a:t>ax</a:t>
          </a:r>
          <a:r>
            <a:rPr lang="en-AU" sz="1400" kern="1200" baseline="30000" dirty="0">
              <a:latin typeface="Arial"/>
            </a:rPr>
            <a:t>2</a:t>
          </a:r>
          <a:r>
            <a:rPr lang="en-AU" sz="1400" kern="1200" dirty="0">
              <a:latin typeface="Arial"/>
            </a:rPr>
            <a:t> </a:t>
          </a:r>
          <a:br>
            <a:rPr lang="en-AU" sz="1400" kern="1200" dirty="0">
              <a:latin typeface="Arial"/>
            </a:rPr>
          </a:br>
          <a:r>
            <a:rPr lang="en-AU" sz="1400" i="1" kern="1200" dirty="0">
              <a:solidFill>
                <a:srgbClr val="000000">
                  <a:hueOff val="0"/>
                  <a:satOff val="0"/>
                  <a:lumOff val="0"/>
                  <a:alphaOff val="0"/>
                </a:srgbClr>
              </a:solidFill>
              <a:latin typeface="Times New Roman" panose="02020603050405020304" pitchFamily="18" charset="0"/>
              <a:ea typeface="+mn-ea"/>
              <a:cs typeface="Times New Roman" panose="02020603050405020304" pitchFamily="18" charset="0"/>
            </a:rPr>
            <a:t>y</a:t>
          </a:r>
          <a:r>
            <a:rPr lang="en-AU" sz="1400" kern="1200" dirty="0">
              <a:latin typeface="Arial"/>
            </a:rPr>
            <a:t> = (</a:t>
          </a:r>
          <a:r>
            <a:rPr lang="en-AU" sz="1400" i="1" kern="1200" dirty="0">
              <a:solidFill>
                <a:srgbClr val="000000">
                  <a:hueOff val="0"/>
                  <a:satOff val="0"/>
                  <a:lumOff val="0"/>
                  <a:alphaOff val="0"/>
                </a:srgbClr>
              </a:solidFill>
              <a:latin typeface="Times New Roman" panose="02020603050405020304" pitchFamily="18" charset="0"/>
              <a:ea typeface="+mn-ea"/>
              <a:cs typeface="Times New Roman" panose="02020603050405020304" pitchFamily="18" charset="0"/>
            </a:rPr>
            <a:t>x</a:t>
          </a:r>
          <a:r>
            <a:rPr lang="en-AU" sz="1400" kern="1200" dirty="0">
              <a:latin typeface="Arial"/>
            </a:rPr>
            <a:t> + </a:t>
          </a:r>
          <a:r>
            <a:rPr lang="en-AU" sz="1400" i="1" kern="1200" dirty="0">
              <a:solidFill>
                <a:srgbClr val="000000">
                  <a:hueOff val="0"/>
                  <a:satOff val="0"/>
                  <a:lumOff val="0"/>
                  <a:alphaOff val="0"/>
                </a:srgbClr>
              </a:solidFill>
              <a:latin typeface="Times New Roman" panose="02020603050405020304" pitchFamily="18" charset="0"/>
              <a:ea typeface="+mn-ea"/>
              <a:cs typeface="Times New Roman" panose="02020603050405020304" pitchFamily="18" charset="0"/>
            </a:rPr>
            <a:t>h</a:t>
          </a:r>
          <a:r>
            <a:rPr lang="en-AU" sz="1400" kern="1200" dirty="0">
              <a:latin typeface="Arial"/>
            </a:rPr>
            <a:t>)</a:t>
          </a:r>
          <a:r>
            <a:rPr lang="en-AU" sz="1400" kern="1200" baseline="30000" dirty="0">
              <a:latin typeface="Arial"/>
            </a:rPr>
            <a:t>2 </a:t>
          </a:r>
          <a:br>
            <a:rPr lang="en-AU" sz="1400" kern="1200" baseline="30000" dirty="0">
              <a:solidFill>
                <a:srgbClr val="010000"/>
              </a:solidFill>
              <a:latin typeface="Arial"/>
            </a:rPr>
          </a:br>
          <a:r>
            <a:rPr lang="en-AU" sz="1400" i="1" kern="1200" dirty="0">
              <a:solidFill>
                <a:srgbClr val="000000">
                  <a:hueOff val="0"/>
                  <a:satOff val="0"/>
                  <a:lumOff val="0"/>
                  <a:alphaOff val="0"/>
                </a:srgbClr>
              </a:solidFill>
              <a:latin typeface="Times New Roman" panose="02020603050405020304" pitchFamily="18" charset="0"/>
              <a:ea typeface="+mn-ea"/>
              <a:cs typeface="Times New Roman" panose="02020603050405020304" pitchFamily="18" charset="0"/>
            </a:rPr>
            <a:t>y</a:t>
          </a:r>
          <a:r>
            <a:rPr lang="en-AU" sz="1400" kern="1200" baseline="0" dirty="0">
              <a:solidFill>
                <a:srgbClr val="010000"/>
              </a:solidFill>
              <a:latin typeface="Arial"/>
            </a:rPr>
            <a:t> = </a:t>
          </a:r>
          <a:r>
            <a:rPr lang="en-AU" sz="1400" i="1" kern="1200" dirty="0">
              <a:solidFill>
                <a:srgbClr val="000000">
                  <a:hueOff val="0"/>
                  <a:satOff val="0"/>
                  <a:lumOff val="0"/>
                  <a:alphaOff val="0"/>
                </a:srgbClr>
              </a:solidFill>
              <a:latin typeface="Times New Roman" panose="02020603050405020304" pitchFamily="18" charset="0"/>
              <a:ea typeface="+mn-ea"/>
              <a:cs typeface="Times New Roman" panose="02020603050405020304" pitchFamily="18" charset="0"/>
            </a:rPr>
            <a:t>x</a:t>
          </a:r>
          <a:r>
            <a:rPr lang="en-AU" sz="1400" kern="1200" baseline="30000" dirty="0">
              <a:solidFill>
                <a:srgbClr val="010000"/>
              </a:solidFill>
              <a:latin typeface="Arial"/>
            </a:rPr>
            <a:t>2 </a:t>
          </a:r>
          <a:r>
            <a:rPr lang="en-AU" sz="1400" kern="1200" baseline="0" dirty="0">
              <a:solidFill>
                <a:srgbClr val="010000"/>
              </a:solidFill>
              <a:latin typeface="Arial"/>
            </a:rPr>
            <a:t>+ </a:t>
          </a:r>
          <a:r>
            <a:rPr lang="en-AU" sz="1400" i="1" kern="1200" dirty="0">
              <a:solidFill>
                <a:srgbClr val="000000">
                  <a:hueOff val="0"/>
                  <a:satOff val="0"/>
                  <a:lumOff val="0"/>
                  <a:alphaOff val="0"/>
                </a:srgbClr>
              </a:solidFill>
              <a:latin typeface="Times New Roman" panose="02020603050405020304" pitchFamily="18" charset="0"/>
              <a:ea typeface="+mn-ea"/>
              <a:cs typeface="Times New Roman" panose="02020603050405020304" pitchFamily="18" charset="0"/>
            </a:rPr>
            <a:t>k</a:t>
          </a:r>
        </a:p>
      </dsp:txBody>
      <dsp:txXfrm>
        <a:off x="4306679" y="1054316"/>
        <a:ext cx="1394330" cy="1008085"/>
      </dsp:txXfrm>
    </dsp:sp>
    <dsp:sp modelId="{A432FD4B-C21A-462E-88E0-E1B7DD36A406}">
      <dsp:nvSpPr>
        <dsp:cNvPr id="0" name=""/>
        <dsp:cNvSpPr/>
      </dsp:nvSpPr>
      <dsp:spPr>
        <a:xfrm>
          <a:off x="3209629" y="2455071"/>
          <a:ext cx="1041609" cy="1041392"/>
        </a:xfrm>
        <a:prstGeom prst="ellipse">
          <a:avLst/>
        </a:prstGeom>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w="25400" cap="flat" cmpd="sng" algn="ctr">
          <a:solidFill>
            <a:srgbClr val="0099CC"/>
          </a:solidFill>
          <a:prstDash val="solid"/>
        </a:ln>
        <a:effectLst/>
      </dsp:spPr>
      <dsp:style>
        <a:lnRef idx="2">
          <a:scrgbClr r="0" g="0" b="0"/>
        </a:lnRef>
        <a:fillRef idx="1">
          <a:scrgbClr r="0" g="0" b="0"/>
        </a:fillRef>
        <a:effectRef idx="0">
          <a:scrgbClr r="0" g="0" b="0"/>
        </a:effectRef>
        <a:fontRef idx="minor"/>
      </dsp:style>
    </dsp:sp>
    <dsp:sp modelId="{FC133FEC-D842-421D-8DB1-8C914A91B80D}">
      <dsp:nvSpPr>
        <dsp:cNvPr id="0" name=""/>
        <dsp:cNvSpPr/>
      </dsp:nvSpPr>
      <dsp:spPr>
        <a:xfrm>
          <a:off x="4313121" y="2498294"/>
          <a:ext cx="1394330" cy="1008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l" defTabSz="622300" rtl="0">
            <a:lnSpc>
              <a:spcPct val="90000"/>
            </a:lnSpc>
            <a:spcBef>
              <a:spcPct val="0"/>
            </a:spcBef>
            <a:spcAft>
              <a:spcPct val="10000"/>
            </a:spcAft>
            <a:buFont typeface="Arial" panose="020B0604020202020204" pitchFamily="34" charset="0"/>
            <a:buNone/>
          </a:pPr>
          <a:r>
            <a:rPr lang="en-AU" sz="1400" kern="1200" dirty="0">
              <a:solidFill>
                <a:srgbClr val="010000"/>
              </a:solidFill>
              <a:latin typeface="Arial"/>
            </a:rPr>
            <a:t>Patterns of </a:t>
          </a:r>
          <a:br>
            <a:rPr lang="en-AU" sz="1400" kern="1200" dirty="0">
              <a:solidFill>
                <a:srgbClr val="010000"/>
              </a:solidFill>
              <a:latin typeface="Arial"/>
            </a:rPr>
          </a:br>
          <a:r>
            <a:rPr lang="en-AU" sz="1400" kern="1200" dirty="0">
              <a:solidFill>
                <a:srgbClr val="010000"/>
              </a:solidFill>
              <a:latin typeface="Arial"/>
            </a:rPr>
            <a:t>- dilation</a:t>
          </a:r>
          <a:br>
            <a:rPr lang="en-AU" sz="1400" kern="1200" dirty="0">
              <a:solidFill>
                <a:srgbClr val="010000"/>
              </a:solidFill>
              <a:latin typeface="Arial"/>
            </a:rPr>
          </a:br>
          <a:r>
            <a:rPr lang="en-AU" sz="1400" kern="1200" dirty="0">
              <a:solidFill>
                <a:srgbClr val="010000"/>
              </a:solidFill>
              <a:latin typeface="Arial"/>
            </a:rPr>
            <a:t>- reflection</a:t>
          </a:r>
          <a:br>
            <a:rPr lang="en-AU" sz="1400" kern="1200" dirty="0">
              <a:solidFill>
                <a:srgbClr val="010000"/>
              </a:solidFill>
              <a:latin typeface="Arial"/>
            </a:rPr>
          </a:br>
          <a:r>
            <a:rPr lang="en-AU" sz="1400" kern="1200" dirty="0">
              <a:solidFill>
                <a:srgbClr val="010000"/>
              </a:solidFill>
              <a:latin typeface="Arial"/>
            </a:rPr>
            <a:t>- translation</a:t>
          </a:r>
          <a:endParaRPr lang="en-AU" sz="1400" kern="1200" dirty="0">
            <a:solidFill>
              <a:srgbClr val="010000"/>
            </a:solidFill>
          </a:endParaRPr>
        </a:p>
      </dsp:txBody>
      <dsp:txXfrm>
        <a:off x="4313121" y="2498294"/>
        <a:ext cx="1394330" cy="1008085"/>
      </dsp:txXfrm>
    </dsp:sp>
    <dsp:sp modelId="{F865DC65-D7E2-4782-82B2-09B496176730}">
      <dsp:nvSpPr>
        <dsp:cNvPr id="0" name=""/>
        <dsp:cNvSpPr/>
      </dsp:nvSpPr>
      <dsp:spPr>
        <a:xfrm>
          <a:off x="2425667" y="3485063"/>
          <a:ext cx="1041609" cy="1041392"/>
        </a:xfrm>
        <a:prstGeom prst="ellipse">
          <a:avLst/>
        </a:prstGeom>
        <a:blipFill>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a:ln w="25400" cap="flat" cmpd="sng" algn="ctr">
          <a:solidFill>
            <a:schemeClr val="accent2"/>
          </a:solidFill>
          <a:prstDash val="solid"/>
        </a:ln>
        <a:effectLst/>
      </dsp:spPr>
      <dsp:style>
        <a:lnRef idx="2">
          <a:scrgbClr r="0" g="0" b="0"/>
        </a:lnRef>
        <a:fillRef idx="1">
          <a:scrgbClr r="0" g="0" b="0"/>
        </a:fillRef>
        <a:effectRef idx="0">
          <a:scrgbClr r="0" g="0" b="0"/>
        </a:effectRef>
        <a:fontRef idx="minor"/>
      </dsp:style>
    </dsp:sp>
    <dsp:sp modelId="{0B4FB8C2-27F2-4FD9-BCA8-CD8CA38B9D71}">
      <dsp:nvSpPr>
        <dsp:cNvPr id="0" name=""/>
        <dsp:cNvSpPr/>
      </dsp:nvSpPr>
      <dsp:spPr>
        <a:xfrm>
          <a:off x="3565706" y="3566612"/>
          <a:ext cx="2013176" cy="1008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l" defTabSz="622300" rtl="0">
            <a:lnSpc>
              <a:spcPct val="90000"/>
            </a:lnSpc>
            <a:spcBef>
              <a:spcPct val="0"/>
            </a:spcBef>
            <a:spcAft>
              <a:spcPct val="10000"/>
            </a:spcAft>
            <a:buNone/>
          </a:pPr>
          <a:r>
            <a:rPr lang="en-AU" sz="1400" kern="1200" dirty="0">
              <a:latin typeface="Arial"/>
            </a:rPr>
            <a:t>Steps from </a:t>
          </a:r>
          <a:br>
            <a:rPr lang="en-AU" sz="1400" kern="1200" dirty="0">
              <a:latin typeface="Arial"/>
            </a:rPr>
          </a:br>
          <a:r>
            <a:rPr lang="en-AU" sz="1400" i="1" kern="1200" dirty="0">
              <a:solidFill>
                <a:srgbClr val="000000">
                  <a:hueOff val="0"/>
                  <a:satOff val="0"/>
                  <a:lumOff val="0"/>
                  <a:alphaOff val="0"/>
                </a:srgbClr>
              </a:solidFill>
              <a:latin typeface="Times New Roman" panose="02020603050405020304" pitchFamily="18" charset="0"/>
              <a:ea typeface="+mn-ea"/>
              <a:cs typeface="Times New Roman" panose="02020603050405020304" pitchFamily="18" charset="0"/>
            </a:rPr>
            <a:t>y</a:t>
          </a:r>
          <a:r>
            <a:rPr lang="en-AU" sz="1400" kern="1200" dirty="0">
              <a:latin typeface="Arial"/>
            </a:rPr>
            <a:t> = </a:t>
          </a:r>
          <a:r>
            <a:rPr lang="en-AU" sz="1400" i="1" kern="1200" dirty="0">
              <a:solidFill>
                <a:srgbClr val="000000">
                  <a:hueOff val="0"/>
                  <a:satOff val="0"/>
                  <a:lumOff val="0"/>
                  <a:alphaOff val="0"/>
                </a:srgbClr>
              </a:solidFill>
              <a:latin typeface="Times New Roman" panose="02020603050405020304" pitchFamily="18" charset="0"/>
              <a:ea typeface="+mn-ea"/>
              <a:cs typeface="Times New Roman" panose="02020603050405020304" pitchFamily="18" charset="0"/>
            </a:rPr>
            <a:t>x</a:t>
          </a:r>
          <a:r>
            <a:rPr lang="en-AU" sz="1400" kern="1200" baseline="30000" dirty="0">
              <a:latin typeface="Arial"/>
            </a:rPr>
            <a:t>2</a:t>
          </a:r>
          <a:r>
            <a:rPr lang="en-AU" sz="1400" kern="1200" dirty="0">
              <a:latin typeface="Arial"/>
            </a:rPr>
            <a:t> to </a:t>
          </a:r>
          <a:br>
            <a:rPr lang="en-AU" sz="1400" kern="1200" dirty="0">
              <a:solidFill>
                <a:srgbClr val="010000"/>
              </a:solidFill>
              <a:latin typeface="Arial"/>
            </a:rPr>
          </a:br>
          <a:r>
            <a:rPr lang="en-AU" sz="1400" i="1" kern="1200" dirty="0">
              <a:latin typeface="Times New Roman" panose="02020603050405020304" pitchFamily="18" charset="0"/>
              <a:cs typeface="Times New Roman" panose="02020603050405020304" pitchFamily="18" charset="0"/>
            </a:rPr>
            <a:t>y </a:t>
          </a:r>
          <a:r>
            <a:rPr lang="en-AU" sz="1400" kern="1200" dirty="0">
              <a:latin typeface="Arial"/>
            </a:rPr>
            <a:t>= </a:t>
          </a:r>
          <a:r>
            <a:rPr lang="en-AU" sz="1400" i="1" kern="1200" dirty="0">
              <a:latin typeface="Times New Roman" panose="02020603050405020304" pitchFamily="18" charset="0"/>
              <a:cs typeface="Times New Roman" panose="02020603050405020304" pitchFamily="18" charset="0"/>
            </a:rPr>
            <a:t>a</a:t>
          </a:r>
          <a:r>
            <a:rPr lang="en-AU" sz="1400" kern="1200" dirty="0">
              <a:latin typeface="Arial"/>
            </a:rPr>
            <a:t>(</a:t>
          </a:r>
          <a:r>
            <a:rPr lang="en-AU" sz="1400" i="1" kern="1200" dirty="0">
              <a:latin typeface="Times New Roman" panose="02020603050405020304" pitchFamily="18" charset="0"/>
              <a:cs typeface="Times New Roman" panose="02020603050405020304" pitchFamily="18" charset="0"/>
            </a:rPr>
            <a:t>x </a:t>
          </a:r>
          <a:r>
            <a:rPr lang="en-AU" sz="1400" kern="1200" dirty="0">
              <a:latin typeface="Arial"/>
            </a:rPr>
            <a:t>+ </a:t>
          </a:r>
          <a:r>
            <a:rPr lang="en-AU" sz="1400" i="1" kern="1200" dirty="0">
              <a:latin typeface="Times New Roman" panose="02020603050405020304" pitchFamily="18" charset="0"/>
              <a:cs typeface="Times New Roman" panose="02020603050405020304" pitchFamily="18" charset="0"/>
            </a:rPr>
            <a:t>h</a:t>
          </a:r>
          <a:r>
            <a:rPr lang="en-AU" sz="1400" kern="1200" dirty="0">
              <a:latin typeface="Arial"/>
            </a:rPr>
            <a:t>)</a:t>
          </a:r>
          <a:r>
            <a:rPr lang="en-AU" sz="1400" kern="1200" baseline="30000" dirty="0">
              <a:latin typeface="Arial"/>
            </a:rPr>
            <a:t>2</a:t>
          </a:r>
          <a:r>
            <a:rPr lang="en-AU" sz="1400" kern="1200" baseline="0" dirty="0">
              <a:latin typeface="Arial"/>
            </a:rPr>
            <a:t> </a:t>
          </a:r>
          <a:r>
            <a:rPr lang="en-AU" sz="1400" kern="1200" dirty="0">
              <a:latin typeface="Arial"/>
            </a:rPr>
            <a:t>+ </a:t>
          </a:r>
          <a:r>
            <a:rPr lang="en-AU" sz="1400" i="1" kern="1200" dirty="0">
              <a:latin typeface="Times New Roman" panose="02020603050405020304" pitchFamily="18" charset="0"/>
              <a:cs typeface="Times New Roman" panose="02020603050405020304" pitchFamily="18" charset="0"/>
            </a:rPr>
            <a:t>k</a:t>
          </a:r>
          <a:endParaRPr lang="en-AU" sz="1400" kern="1200" dirty="0"/>
        </a:p>
      </dsp:txBody>
      <dsp:txXfrm>
        <a:off x="3565706" y="3566612"/>
        <a:ext cx="2013176" cy="100808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4AE64A-ED2D-4937-B87B-8976D40CAF61}">
      <dsp:nvSpPr>
        <dsp:cNvPr id="0" name=""/>
        <dsp:cNvSpPr/>
      </dsp:nvSpPr>
      <dsp:spPr>
        <a:xfrm>
          <a:off x="2440033" y="219968"/>
          <a:ext cx="3033289" cy="3033289"/>
        </a:xfrm>
        <a:prstGeom prst="pie">
          <a:avLst>
            <a:gd name="adj1" fmla="val 16200000"/>
            <a:gd name="adj2" fmla="val 0"/>
          </a:avLst>
        </a:prstGeom>
        <a:solidFill>
          <a:srgbClr val="C2F0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0">
            <a:lnSpc>
              <a:spcPct val="90000"/>
            </a:lnSpc>
            <a:spcBef>
              <a:spcPct val="0"/>
            </a:spcBef>
            <a:spcAft>
              <a:spcPct val="35000"/>
            </a:spcAft>
            <a:buNone/>
          </a:pPr>
          <a:r>
            <a:rPr lang="en-AU" sz="1400" kern="1200" dirty="0">
              <a:solidFill>
                <a:srgbClr val="000000"/>
              </a:solidFill>
              <a:latin typeface="Arial"/>
            </a:rPr>
            <a:t>Collect data </a:t>
          </a:r>
          <a:endParaRPr lang="en-AU" sz="1400" b="1" kern="1200" dirty="0">
            <a:ln>
              <a:solidFill>
                <a:srgbClr val="000000"/>
              </a:solidFill>
            </a:ln>
            <a:solidFill>
              <a:srgbClr val="000000"/>
            </a:solidFill>
            <a:latin typeface="Arial" panose="020B0604020202020204" pitchFamily="34" charset="0"/>
            <a:cs typeface="Arial" panose="020B0604020202020204" pitchFamily="34" charset="0"/>
          </a:endParaRPr>
        </a:p>
      </dsp:txBody>
      <dsp:txXfrm>
        <a:off x="4050204" y="848654"/>
        <a:ext cx="1119428" cy="830543"/>
      </dsp:txXfrm>
    </dsp:sp>
    <dsp:sp modelId="{12A5FEEC-1F6E-4E8C-B6D2-085758DD6E86}">
      <dsp:nvSpPr>
        <dsp:cNvPr id="0" name=""/>
        <dsp:cNvSpPr/>
      </dsp:nvSpPr>
      <dsp:spPr>
        <a:xfrm>
          <a:off x="2450346" y="321800"/>
          <a:ext cx="3033289" cy="3033289"/>
        </a:xfrm>
        <a:prstGeom prst="pie">
          <a:avLst>
            <a:gd name="adj1" fmla="val 0"/>
            <a:gd name="adj2" fmla="val 5400000"/>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0">
            <a:lnSpc>
              <a:spcPct val="90000"/>
            </a:lnSpc>
            <a:spcBef>
              <a:spcPct val="0"/>
            </a:spcBef>
            <a:spcAft>
              <a:spcPct val="35000"/>
            </a:spcAft>
            <a:buNone/>
          </a:pPr>
          <a:r>
            <a:rPr lang="en-AU" sz="1400" kern="1200" dirty="0">
              <a:solidFill>
                <a:sysClr val="windowText" lastClr="000000"/>
              </a:solidFill>
              <a:latin typeface="Arial"/>
            </a:rPr>
            <a:t>Analyse data</a:t>
          </a:r>
          <a:endParaRPr lang="en-AU" sz="1400" kern="1200" dirty="0">
            <a:solidFill>
              <a:sysClr val="windowText" lastClr="000000"/>
            </a:solidFill>
          </a:endParaRPr>
        </a:p>
      </dsp:txBody>
      <dsp:txXfrm>
        <a:off x="4060517" y="1895861"/>
        <a:ext cx="1119428" cy="830543"/>
      </dsp:txXfrm>
    </dsp:sp>
    <dsp:sp modelId="{FE3090D2-0504-4CA7-9249-DEB3F2C40A43}">
      <dsp:nvSpPr>
        <dsp:cNvPr id="0" name=""/>
        <dsp:cNvSpPr/>
      </dsp:nvSpPr>
      <dsp:spPr>
        <a:xfrm>
          <a:off x="2324460" y="311487"/>
          <a:ext cx="3033289" cy="3033289"/>
        </a:xfrm>
        <a:prstGeom prst="pie">
          <a:avLst>
            <a:gd name="adj1" fmla="val 5400000"/>
            <a:gd name="adj2" fmla="val 10800000"/>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0">
            <a:lnSpc>
              <a:spcPct val="90000"/>
            </a:lnSpc>
            <a:spcBef>
              <a:spcPct val="0"/>
            </a:spcBef>
            <a:spcAft>
              <a:spcPct val="35000"/>
            </a:spcAft>
            <a:buNone/>
          </a:pPr>
          <a:br>
            <a:rPr lang="en-AU" sz="1400" kern="1200" dirty="0">
              <a:solidFill>
                <a:sysClr val="windowText" lastClr="000000"/>
              </a:solidFill>
            </a:rPr>
          </a:br>
          <a:r>
            <a:rPr lang="en-AU" sz="1400" kern="1200" dirty="0">
              <a:solidFill>
                <a:sysClr val="windowText" lastClr="000000"/>
              </a:solidFill>
            </a:rPr>
            <a:t>Interpret </a:t>
          </a:r>
          <a:r>
            <a:rPr lang="en-AU" sz="1400" kern="1200" dirty="0">
              <a:solidFill>
                <a:sysClr val="windowText" lastClr="000000"/>
              </a:solidFill>
              <a:latin typeface="Arial"/>
            </a:rPr>
            <a:t>and communicate results</a:t>
          </a:r>
          <a:r>
            <a:rPr lang="en-AU" sz="1400" kern="1200" dirty="0">
              <a:solidFill>
                <a:sysClr val="windowText" lastClr="000000"/>
              </a:solidFill>
            </a:rPr>
            <a:t> </a:t>
          </a:r>
          <a:endParaRPr lang="en-AU" sz="1400" kern="1200" dirty="0">
            <a:solidFill>
              <a:sysClr val="windowText" lastClr="000000"/>
            </a:solidFill>
            <a:latin typeface="Arial"/>
          </a:endParaRPr>
        </a:p>
      </dsp:txBody>
      <dsp:txXfrm>
        <a:off x="2628150" y="1885548"/>
        <a:ext cx="1119428" cy="830543"/>
      </dsp:txXfrm>
    </dsp:sp>
    <dsp:sp modelId="{FBCEB7AC-715F-4DD8-A9F6-3583142A4520}">
      <dsp:nvSpPr>
        <dsp:cNvPr id="0" name=""/>
        <dsp:cNvSpPr/>
      </dsp:nvSpPr>
      <dsp:spPr>
        <a:xfrm>
          <a:off x="2338201" y="219968"/>
          <a:ext cx="3033289" cy="3033289"/>
        </a:xfrm>
        <a:prstGeom prst="pie">
          <a:avLst>
            <a:gd name="adj1" fmla="val 10800000"/>
            <a:gd name="adj2" fmla="val 16200000"/>
          </a:avLst>
        </a:prstGeom>
        <a:solidFill>
          <a:srgbClr val="C2F0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AU" sz="1400" kern="1200" dirty="0">
              <a:solidFill>
                <a:srgbClr val="000000"/>
              </a:solidFill>
              <a:latin typeface="Arial"/>
            </a:rPr>
            <a:t>Pose a question</a:t>
          </a:r>
          <a:endParaRPr lang="en-US" sz="1400" kern="1200" dirty="0">
            <a:solidFill>
              <a:srgbClr val="000000"/>
            </a:solidFill>
          </a:endParaRPr>
        </a:p>
      </dsp:txBody>
      <dsp:txXfrm>
        <a:off x="2641891" y="848654"/>
        <a:ext cx="1119428" cy="830543"/>
      </dsp:txXfrm>
    </dsp:sp>
    <dsp:sp modelId="{928155B3-8412-4ABC-BC08-484B0EBBC353}">
      <dsp:nvSpPr>
        <dsp:cNvPr id="0" name=""/>
        <dsp:cNvSpPr/>
      </dsp:nvSpPr>
      <dsp:spPr>
        <a:xfrm>
          <a:off x="2252258" y="32193"/>
          <a:ext cx="3408839" cy="3408839"/>
        </a:xfrm>
        <a:prstGeom prst="circularArrow">
          <a:avLst>
            <a:gd name="adj1" fmla="val 5085"/>
            <a:gd name="adj2" fmla="val 327528"/>
            <a:gd name="adj3" fmla="val 21272472"/>
            <a:gd name="adj4" fmla="val 16200000"/>
            <a:gd name="adj5" fmla="val 5932"/>
          </a:avLst>
        </a:prstGeom>
        <a:solidFill>
          <a:srgbClr val="004C64">
            <a:alpha val="85098"/>
          </a:srgbClr>
        </a:solidFill>
        <a:ln>
          <a:noFill/>
        </a:ln>
        <a:effectLst/>
      </dsp:spPr>
      <dsp:style>
        <a:lnRef idx="0">
          <a:scrgbClr r="0" g="0" b="0"/>
        </a:lnRef>
        <a:fillRef idx="1">
          <a:scrgbClr r="0" g="0" b="0"/>
        </a:fillRef>
        <a:effectRef idx="0">
          <a:scrgbClr r="0" g="0" b="0"/>
        </a:effectRef>
        <a:fontRef idx="minor">
          <a:schemeClr val="lt1"/>
        </a:fontRef>
      </dsp:style>
    </dsp:sp>
    <dsp:sp modelId="{77E14F67-0195-45F0-8A39-F7F1AAEC99BF}">
      <dsp:nvSpPr>
        <dsp:cNvPr id="0" name=""/>
        <dsp:cNvSpPr/>
      </dsp:nvSpPr>
      <dsp:spPr>
        <a:xfrm>
          <a:off x="2262571" y="134025"/>
          <a:ext cx="3408839" cy="3408839"/>
        </a:xfrm>
        <a:prstGeom prst="circularArrow">
          <a:avLst>
            <a:gd name="adj1" fmla="val 5085"/>
            <a:gd name="adj2" fmla="val 327528"/>
            <a:gd name="adj3" fmla="val 5072472"/>
            <a:gd name="adj4" fmla="val 0"/>
            <a:gd name="adj5" fmla="val 5932"/>
          </a:avLst>
        </a:prstGeom>
        <a:solidFill>
          <a:srgbClr val="004C64">
            <a:alpha val="85098"/>
          </a:srgbClr>
        </a:solidFill>
        <a:ln>
          <a:noFill/>
        </a:ln>
        <a:effectLst/>
      </dsp:spPr>
      <dsp:style>
        <a:lnRef idx="0">
          <a:scrgbClr r="0" g="0" b="0"/>
        </a:lnRef>
        <a:fillRef idx="1">
          <a:scrgbClr r="0" g="0" b="0"/>
        </a:fillRef>
        <a:effectRef idx="0">
          <a:scrgbClr r="0" g="0" b="0"/>
        </a:effectRef>
        <a:fontRef idx="minor">
          <a:schemeClr val="lt1"/>
        </a:fontRef>
      </dsp:style>
    </dsp:sp>
    <dsp:sp modelId="{9A9CB707-6D14-4686-AD55-E22EBAA90865}">
      <dsp:nvSpPr>
        <dsp:cNvPr id="0" name=""/>
        <dsp:cNvSpPr/>
      </dsp:nvSpPr>
      <dsp:spPr>
        <a:xfrm>
          <a:off x="2136685" y="123712"/>
          <a:ext cx="3408839" cy="3408839"/>
        </a:xfrm>
        <a:prstGeom prst="circularArrow">
          <a:avLst>
            <a:gd name="adj1" fmla="val 5085"/>
            <a:gd name="adj2" fmla="val 327528"/>
            <a:gd name="adj3" fmla="val 10472472"/>
            <a:gd name="adj4" fmla="val 5400000"/>
            <a:gd name="adj5" fmla="val 5932"/>
          </a:avLst>
        </a:prstGeom>
        <a:solidFill>
          <a:srgbClr val="004C64">
            <a:alpha val="85098"/>
          </a:srgbClr>
        </a:solidFill>
        <a:ln>
          <a:noFill/>
        </a:ln>
        <a:effectLst/>
      </dsp:spPr>
      <dsp:style>
        <a:lnRef idx="0">
          <a:scrgbClr r="0" g="0" b="0"/>
        </a:lnRef>
        <a:fillRef idx="1">
          <a:scrgbClr r="0" g="0" b="0"/>
        </a:fillRef>
        <a:effectRef idx="0">
          <a:scrgbClr r="0" g="0" b="0"/>
        </a:effectRef>
        <a:fontRef idx="minor">
          <a:schemeClr val="lt1"/>
        </a:fontRef>
      </dsp:style>
    </dsp:sp>
    <dsp:sp modelId="{FF70F6BA-3C28-48D9-B9C0-7EE0A0E9D388}">
      <dsp:nvSpPr>
        <dsp:cNvPr id="0" name=""/>
        <dsp:cNvSpPr/>
      </dsp:nvSpPr>
      <dsp:spPr>
        <a:xfrm>
          <a:off x="2150426" y="32193"/>
          <a:ext cx="3408839" cy="3408839"/>
        </a:xfrm>
        <a:prstGeom prst="circularArrow">
          <a:avLst>
            <a:gd name="adj1" fmla="val 5085"/>
            <a:gd name="adj2" fmla="val 327528"/>
            <a:gd name="adj3" fmla="val 15872472"/>
            <a:gd name="adj4" fmla="val 10800000"/>
            <a:gd name="adj5" fmla="val 5932"/>
          </a:avLst>
        </a:prstGeom>
        <a:solidFill>
          <a:srgbClr val="004C64">
            <a:alpha val="85098"/>
          </a:srgb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3A9133-D7E8-406C-A1B8-4DD806EF27A7}">
      <dsp:nvSpPr>
        <dsp:cNvPr id="0" name=""/>
        <dsp:cNvSpPr/>
      </dsp:nvSpPr>
      <dsp:spPr>
        <a:xfrm>
          <a:off x="1234062" y="1284077"/>
          <a:ext cx="2011059" cy="201087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rtl="0">
            <a:lnSpc>
              <a:spcPct val="90000"/>
            </a:lnSpc>
            <a:spcBef>
              <a:spcPct val="0"/>
            </a:spcBef>
            <a:spcAft>
              <a:spcPct val="35000"/>
            </a:spcAft>
            <a:buNone/>
          </a:pPr>
          <a:r>
            <a:rPr lang="en-AU" sz="1600" b="1" kern="1200" dirty="0">
              <a:latin typeface="Arial"/>
            </a:rPr>
            <a:t>Question: </a:t>
          </a:r>
          <a:r>
            <a:rPr lang="en-AU" sz="1600" b="0" kern="1200" dirty="0">
              <a:latin typeface="Arial"/>
            </a:rPr>
            <a:t>S</a:t>
          </a:r>
          <a:r>
            <a:rPr lang="en-AU" sz="1600" kern="1200" dirty="0">
              <a:latin typeface="Arial"/>
            </a:rPr>
            <a:t>hould there be more school uniform options?</a:t>
          </a:r>
          <a:endParaRPr lang="en-AU" sz="1600" kern="1200" dirty="0"/>
        </a:p>
      </dsp:txBody>
      <dsp:txXfrm>
        <a:off x="1528575" y="1578563"/>
        <a:ext cx="1422033" cy="1421907"/>
      </dsp:txXfrm>
    </dsp:sp>
    <dsp:sp modelId="{DC445742-A96C-4405-BF68-73EF09561E10}">
      <dsp:nvSpPr>
        <dsp:cNvPr id="0" name=""/>
        <dsp:cNvSpPr/>
      </dsp:nvSpPr>
      <dsp:spPr>
        <a:xfrm>
          <a:off x="197239" y="165850"/>
          <a:ext cx="4053412" cy="4225282"/>
        </a:xfrm>
        <a:prstGeom prst="blockArc">
          <a:avLst>
            <a:gd name="adj1" fmla="val 16509444"/>
            <a:gd name="adj2" fmla="val 5088054"/>
            <a:gd name="adj3" fmla="val 524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DCBBCC-5582-4F85-85AD-898AC6EF42E3}">
      <dsp:nvSpPr>
        <dsp:cNvPr id="0" name=""/>
        <dsp:cNvSpPr/>
      </dsp:nvSpPr>
      <dsp:spPr>
        <a:xfrm>
          <a:off x="2706635" y="0"/>
          <a:ext cx="1077564" cy="1077338"/>
        </a:xfrm>
        <a:prstGeom prst="ellipse">
          <a:avLst/>
        </a:prstGeom>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25400" cap="flat" cmpd="sng" algn="ctr">
          <a:solidFill>
            <a:srgbClr val="0099E3"/>
          </a:solidFill>
          <a:prstDash val="solid"/>
        </a:ln>
        <a:effectLst/>
      </dsp:spPr>
      <dsp:style>
        <a:lnRef idx="2">
          <a:scrgbClr r="0" g="0" b="0"/>
        </a:lnRef>
        <a:fillRef idx="1">
          <a:scrgbClr r="0" g="0" b="0"/>
        </a:fillRef>
        <a:effectRef idx="0">
          <a:scrgbClr r="0" g="0" b="0"/>
        </a:effectRef>
        <a:fontRef idx="minor"/>
      </dsp:style>
    </dsp:sp>
    <dsp:sp modelId="{056AFB6A-0AB6-47F8-9E14-AEC7E470AAEC}">
      <dsp:nvSpPr>
        <dsp:cNvPr id="0" name=""/>
        <dsp:cNvSpPr/>
      </dsp:nvSpPr>
      <dsp:spPr>
        <a:xfrm>
          <a:off x="4038248" y="177311"/>
          <a:ext cx="1923332" cy="887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l" defTabSz="622300" rtl="0">
            <a:lnSpc>
              <a:spcPct val="90000"/>
            </a:lnSpc>
            <a:spcBef>
              <a:spcPct val="0"/>
            </a:spcBef>
            <a:spcAft>
              <a:spcPct val="10000"/>
            </a:spcAft>
            <a:buNone/>
          </a:pPr>
          <a:r>
            <a:rPr lang="en-AU" sz="1400" kern="1200" dirty="0">
              <a:latin typeface="Arial"/>
            </a:rPr>
            <a:t>Create a survey and identify a sample of school population</a:t>
          </a:r>
          <a:endParaRPr lang="en-AU" sz="1400" kern="1200" dirty="0"/>
        </a:p>
      </dsp:txBody>
      <dsp:txXfrm>
        <a:off x="4038248" y="177311"/>
        <a:ext cx="1923332" cy="887732"/>
      </dsp:txXfrm>
    </dsp:sp>
    <dsp:sp modelId="{04562E69-A325-4D32-8A65-2A09314B7016}">
      <dsp:nvSpPr>
        <dsp:cNvPr id="0" name=""/>
        <dsp:cNvSpPr/>
      </dsp:nvSpPr>
      <dsp:spPr>
        <a:xfrm>
          <a:off x="3502556" y="1003372"/>
          <a:ext cx="1077564" cy="1077338"/>
        </a:xfrm>
        <a:prstGeom prst="ellipse">
          <a:avLst/>
        </a:prstGeom>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w="25400" cap="flat" cmpd="sng" algn="ctr">
          <a:solidFill>
            <a:srgbClr val="0099CC"/>
          </a:solidFill>
          <a:prstDash val="solid"/>
        </a:ln>
        <a:effectLst/>
      </dsp:spPr>
      <dsp:style>
        <a:lnRef idx="2">
          <a:scrgbClr r="0" g="0" b="0"/>
        </a:lnRef>
        <a:fillRef idx="1">
          <a:scrgbClr r="0" g="0" b="0"/>
        </a:fillRef>
        <a:effectRef idx="0">
          <a:scrgbClr r="0" g="0" b="0"/>
        </a:effectRef>
        <a:fontRef idx="minor"/>
      </dsp:style>
    </dsp:sp>
    <dsp:sp modelId="{D748186D-7F67-4BCA-8A08-3FF65B33C4A4}">
      <dsp:nvSpPr>
        <dsp:cNvPr id="0" name=""/>
        <dsp:cNvSpPr/>
      </dsp:nvSpPr>
      <dsp:spPr>
        <a:xfrm>
          <a:off x="4642608" y="1225612"/>
          <a:ext cx="1867610" cy="917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l" defTabSz="622300" rtl="0">
            <a:lnSpc>
              <a:spcPct val="90000"/>
            </a:lnSpc>
            <a:spcBef>
              <a:spcPct val="0"/>
            </a:spcBef>
            <a:spcAft>
              <a:spcPct val="10000"/>
            </a:spcAft>
            <a:buNone/>
          </a:pPr>
          <a:r>
            <a:rPr lang="en-AU" sz="1400" kern="1200" dirty="0">
              <a:solidFill>
                <a:srgbClr val="000000"/>
              </a:solidFill>
              <a:latin typeface="+mn-lt"/>
              <a:cs typeface="Calibri"/>
            </a:rPr>
            <a:t>Collect survey data from population sample</a:t>
          </a:r>
          <a:endParaRPr lang="en-AU" sz="1400" kern="1200" dirty="0">
            <a:latin typeface="+mn-lt"/>
          </a:endParaRPr>
        </a:p>
      </dsp:txBody>
      <dsp:txXfrm>
        <a:off x="4642608" y="1225612"/>
        <a:ext cx="1867610" cy="917840"/>
      </dsp:txXfrm>
    </dsp:sp>
    <dsp:sp modelId="{0011DA00-7123-4871-BD45-6761BA63506D}">
      <dsp:nvSpPr>
        <dsp:cNvPr id="0" name=""/>
        <dsp:cNvSpPr/>
      </dsp:nvSpPr>
      <dsp:spPr>
        <a:xfrm>
          <a:off x="3498423" y="2478568"/>
          <a:ext cx="1077564" cy="1077338"/>
        </a:xfrm>
        <a:prstGeom prst="ellipse">
          <a:avLst/>
        </a:prstGeom>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w="25400" cap="flat" cmpd="sng" algn="ctr">
          <a:solidFill>
            <a:srgbClr val="0099E3"/>
          </a:solidFill>
          <a:prstDash val="solid"/>
        </a:ln>
        <a:effectLst/>
      </dsp:spPr>
      <dsp:style>
        <a:lnRef idx="2">
          <a:scrgbClr r="0" g="0" b="0"/>
        </a:lnRef>
        <a:fillRef idx="1">
          <a:scrgbClr r="0" g="0" b="0"/>
        </a:fillRef>
        <a:effectRef idx="0">
          <a:scrgbClr r="0" g="0" b="0"/>
        </a:effectRef>
        <a:fontRef idx="minor"/>
      </dsp:style>
    </dsp:sp>
    <dsp:sp modelId="{6724DE20-B9D0-450B-9415-F9D89F5B2FFF}">
      <dsp:nvSpPr>
        <dsp:cNvPr id="0" name=""/>
        <dsp:cNvSpPr/>
      </dsp:nvSpPr>
      <dsp:spPr>
        <a:xfrm>
          <a:off x="4717660" y="2542945"/>
          <a:ext cx="1562241" cy="1042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l" defTabSz="622300" rtl="0">
            <a:lnSpc>
              <a:spcPct val="90000"/>
            </a:lnSpc>
            <a:spcBef>
              <a:spcPct val="0"/>
            </a:spcBef>
            <a:spcAft>
              <a:spcPct val="10000"/>
            </a:spcAft>
            <a:buNone/>
          </a:pPr>
          <a:r>
            <a:rPr lang="en-AU" sz="1400" kern="1200" dirty="0">
              <a:latin typeface="Arial"/>
            </a:rPr>
            <a:t>Interpret survey data. Make inferences about school population</a:t>
          </a:r>
          <a:endParaRPr lang="en-AU" sz="1400" kern="1200" dirty="0"/>
        </a:p>
      </dsp:txBody>
      <dsp:txXfrm>
        <a:off x="4717660" y="2542945"/>
        <a:ext cx="1562241" cy="1042882"/>
      </dsp:txXfrm>
    </dsp:sp>
    <dsp:sp modelId="{BFC58FA6-14F3-4C3C-913B-0F7EF619C130}">
      <dsp:nvSpPr>
        <dsp:cNvPr id="0" name=""/>
        <dsp:cNvSpPr/>
      </dsp:nvSpPr>
      <dsp:spPr>
        <a:xfrm>
          <a:off x="2706635" y="3516857"/>
          <a:ext cx="1077564" cy="1077338"/>
        </a:xfrm>
        <a:prstGeom prst="ellipse">
          <a:avLst/>
        </a:prstGeom>
        <a:blipFill>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a:ln w="25400"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44693145-AA40-42D2-85BB-F088486BB9A9}">
      <dsp:nvSpPr>
        <dsp:cNvPr id="0" name=""/>
        <dsp:cNvSpPr/>
      </dsp:nvSpPr>
      <dsp:spPr>
        <a:xfrm>
          <a:off x="3899303" y="3551313"/>
          <a:ext cx="2215387" cy="1042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l" defTabSz="622300" rtl="0">
            <a:lnSpc>
              <a:spcPct val="90000"/>
            </a:lnSpc>
            <a:spcBef>
              <a:spcPct val="0"/>
            </a:spcBef>
            <a:spcAft>
              <a:spcPct val="10000"/>
            </a:spcAft>
            <a:buNone/>
          </a:pPr>
          <a:r>
            <a:rPr lang="en-AU" sz="1400" kern="1200" dirty="0"/>
            <a:t>Report findings and acknowledge uncertainty</a:t>
          </a:r>
        </a:p>
      </dsp:txBody>
      <dsp:txXfrm>
        <a:off x="3899303" y="3551313"/>
        <a:ext cx="2215387" cy="104288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4AE64A-ED2D-4937-B87B-8976D40CAF61}">
      <dsp:nvSpPr>
        <dsp:cNvPr id="0" name=""/>
        <dsp:cNvSpPr/>
      </dsp:nvSpPr>
      <dsp:spPr>
        <a:xfrm>
          <a:off x="2581165" y="233632"/>
          <a:ext cx="3207451" cy="3207451"/>
        </a:xfrm>
        <a:prstGeom prst="pie">
          <a:avLst>
            <a:gd name="adj1" fmla="val 16200000"/>
            <a:gd name="adj2" fmla="val 0"/>
          </a:avLst>
        </a:prstGeom>
        <a:solidFill>
          <a:schemeClr val="accent3">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rtl="0">
            <a:lnSpc>
              <a:spcPct val="90000"/>
            </a:lnSpc>
            <a:spcBef>
              <a:spcPct val="0"/>
            </a:spcBef>
            <a:spcAft>
              <a:spcPct val="35000"/>
            </a:spcAft>
            <a:buNone/>
          </a:pPr>
          <a:r>
            <a:rPr lang="en-AU" sz="1300" kern="1200" dirty="0">
              <a:solidFill>
                <a:schemeClr val="accent6">
                  <a:lumMod val="50000"/>
                </a:schemeClr>
              </a:solidFill>
              <a:latin typeface="Arial"/>
            </a:rPr>
            <a:t>Devise experiment or simulation</a:t>
          </a:r>
          <a:endParaRPr lang="en-AU" sz="1300" kern="1200" dirty="0">
            <a:solidFill>
              <a:schemeClr val="accent6">
                <a:lumMod val="50000"/>
              </a:schemeClr>
            </a:solidFill>
          </a:endParaRPr>
        </a:p>
      </dsp:txBody>
      <dsp:txXfrm>
        <a:off x="4283788" y="898414"/>
        <a:ext cx="1183702" cy="878230"/>
      </dsp:txXfrm>
    </dsp:sp>
    <dsp:sp modelId="{12A5FEEC-1F6E-4E8C-B6D2-085758DD6E86}">
      <dsp:nvSpPr>
        <dsp:cNvPr id="0" name=""/>
        <dsp:cNvSpPr/>
      </dsp:nvSpPr>
      <dsp:spPr>
        <a:xfrm>
          <a:off x="2592071" y="341310"/>
          <a:ext cx="3207451" cy="3207451"/>
        </a:xfrm>
        <a:prstGeom prst="pie">
          <a:avLst>
            <a:gd name="adj1" fmla="val 0"/>
            <a:gd name="adj2" fmla="val 5400000"/>
          </a:avLst>
        </a:prstGeom>
        <a:solidFill>
          <a:schemeClr val="accent3">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rtl="0">
            <a:lnSpc>
              <a:spcPct val="90000"/>
            </a:lnSpc>
            <a:spcBef>
              <a:spcPct val="0"/>
            </a:spcBef>
            <a:spcAft>
              <a:spcPct val="35000"/>
            </a:spcAft>
            <a:buNone/>
          </a:pPr>
          <a:r>
            <a:rPr lang="en-AU" sz="1300" kern="1200" dirty="0">
              <a:solidFill>
                <a:schemeClr val="accent6">
                  <a:lumMod val="50000"/>
                </a:schemeClr>
              </a:solidFill>
              <a:latin typeface="Arial"/>
            </a:rPr>
            <a:t>Run experiment or simulation</a:t>
          </a:r>
          <a:endParaRPr lang="en-AU" sz="1300" kern="1200" dirty="0">
            <a:solidFill>
              <a:schemeClr val="accent6">
                <a:lumMod val="50000"/>
              </a:schemeClr>
            </a:solidFill>
          </a:endParaRPr>
        </a:p>
      </dsp:txBody>
      <dsp:txXfrm>
        <a:off x="4294693" y="2005749"/>
        <a:ext cx="1183702" cy="878230"/>
      </dsp:txXfrm>
    </dsp:sp>
    <dsp:sp modelId="{FE3090D2-0504-4CA7-9249-DEB3F2C40A43}">
      <dsp:nvSpPr>
        <dsp:cNvPr id="0" name=""/>
        <dsp:cNvSpPr/>
      </dsp:nvSpPr>
      <dsp:spPr>
        <a:xfrm>
          <a:off x="2473487" y="341310"/>
          <a:ext cx="3207451" cy="3207451"/>
        </a:xfrm>
        <a:prstGeom prst="pie">
          <a:avLst>
            <a:gd name="adj1" fmla="val 5400000"/>
            <a:gd name="adj2" fmla="val 10800000"/>
          </a:avLst>
        </a:prstGeom>
        <a:solidFill>
          <a:schemeClr val="accent3">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rtl="0">
            <a:lnSpc>
              <a:spcPct val="90000"/>
            </a:lnSpc>
            <a:spcBef>
              <a:spcPct val="0"/>
            </a:spcBef>
            <a:spcAft>
              <a:spcPct val="35000"/>
            </a:spcAft>
            <a:buNone/>
          </a:pPr>
          <a:r>
            <a:rPr lang="en-AU" sz="1300" kern="1200" dirty="0">
              <a:solidFill>
                <a:schemeClr val="accent6">
                  <a:lumMod val="50000"/>
                </a:schemeClr>
              </a:solidFill>
              <a:latin typeface="Arial"/>
            </a:rPr>
            <a:t>Analyse and interpret results</a:t>
          </a:r>
          <a:endParaRPr lang="en-AU" sz="1300" kern="1200" dirty="0">
            <a:solidFill>
              <a:schemeClr val="accent6">
                <a:lumMod val="50000"/>
              </a:schemeClr>
            </a:solidFill>
          </a:endParaRPr>
        </a:p>
      </dsp:txBody>
      <dsp:txXfrm>
        <a:off x="2794614" y="2005749"/>
        <a:ext cx="1183702" cy="878230"/>
      </dsp:txXfrm>
    </dsp:sp>
    <dsp:sp modelId="{216ACB68-8C98-4E76-BDBC-17FFC5260BE0}">
      <dsp:nvSpPr>
        <dsp:cNvPr id="0" name=""/>
        <dsp:cNvSpPr/>
      </dsp:nvSpPr>
      <dsp:spPr>
        <a:xfrm>
          <a:off x="2473487" y="233632"/>
          <a:ext cx="3207451" cy="3207451"/>
        </a:xfrm>
        <a:prstGeom prst="pie">
          <a:avLst>
            <a:gd name="adj1" fmla="val 10800000"/>
            <a:gd name="adj2" fmla="val 16200000"/>
          </a:avLst>
        </a:prstGeom>
        <a:solidFill>
          <a:schemeClr val="accent3">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rtl="0">
            <a:lnSpc>
              <a:spcPct val="90000"/>
            </a:lnSpc>
            <a:spcBef>
              <a:spcPct val="0"/>
            </a:spcBef>
            <a:spcAft>
              <a:spcPct val="35000"/>
            </a:spcAft>
            <a:buNone/>
          </a:pPr>
          <a:r>
            <a:rPr lang="en-AU" sz="1300" kern="1200" dirty="0">
              <a:solidFill>
                <a:schemeClr val="accent6">
                  <a:lumMod val="50000"/>
                </a:schemeClr>
              </a:solidFill>
              <a:latin typeface="Arial"/>
            </a:rPr>
            <a:t>Pose chance question</a:t>
          </a:r>
          <a:endParaRPr lang="en-AU" sz="1300" kern="1200" dirty="0">
            <a:solidFill>
              <a:schemeClr val="accent6">
                <a:lumMod val="50000"/>
              </a:schemeClr>
            </a:solidFill>
          </a:endParaRPr>
        </a:p>
      </dsp:txBody>
      <dsp:txXfrm>
        <a:off x="2794614" y="898414"/>
        <a:ext cx="1183702" cy="878230"/>
      </dsp:txXfrm>
    </dsp:sp>
    <dsp:sp modelId="{928155B3-8412-4ABC-BC08-484B0EBBC353}">
      <dsp:nvSpPr>
        <dsp:cNvPr id="0" name=""/>
        <dsp:cNvSpPr/>
      </dsp:nvSpPr>
      <dsp:spPr>
        <a:xfrm>
          <a:off x="2382609" y="35075"/>
          <a:ext cx="3604564" cy="3604564"/>
        </a:xfrm>
        <a:prstGeom prst="circularArrow">
          <a:avLst>
            <a:gd name="adj1" fmla="val 5085"/>
            <a:gd name="adj2" fmla="val 327528"/>
            <a:gd name="adj3" fmla="val 21272472"/>
            <a:gd name="adj4" fmla="val 162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7E14F67-0195-45F0-8A39-F7F1AAEC99BF}">
      <dsp:nvSpPr>
        <dsp:cNvPr id="0" name=""/>
        <dsp:cNvSpPr/>
      </dsp:nvSpPr>
      <dsp:spPr>
        <a:xfrm>
          <a:off x="2393514" y="142754"/>
          <a:ext cx="3604564" cy="3604564"/>
        </a:xfrm>
        <a:prstGeom prst="circularArrow">
          <a:avLst>
            <a:gd name="adj1" fmla="val 5085"/>
            <a:gd name="adj2" fmla="val 327528"/>
            <a:gd name="adj3" fmla="val 5072472"/>
            <a:gd name="adj4" fmla="val 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A9CB707-6D14-4686-AD55-E22EBAA90865}">
      <dsp:nvSpPr>
        <dsp:cNvPr id="0" name=""/>
        <dsp:cNvSpPr/>
      </dsp:nvSpPr>
      <dsp:spPr>
        <a:xfrm>
          <a:off x="2274930" y="142754"/>
          <a:ext cx="3604564" cy="3604564"/>
        </a:xfrm>
        <a:prstGeom prst="circularArrow">
          <a:avLst>
            <a:gd name="adj1" fmla="val 5085"/>
            <a:gd name="adj2" fmla="val 327528"/>
            <a:gd name="adj3" fmla="val 10472472"/>
            <a:gd name="adj4" fmla="val 54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2EE253B-1907-44B9-9A10-EC93A50D3F90}">
      <dsp:nvSpPr>
        <dsp:cNvPr id="0" name=""/>
        <dsp:cNvSpPr/>
      </dsp:nvSpPr>
      <dsp:spPr>
        <a:xfrm>
          <a:off x="2274930" y="35075"/>
          <a:ext cx="3604564" cy="3604564"/>
        </a:xfrm>
        <a:prstGeom prst="circularArrow">
          <a:avLst>
            <a:gd name="adj1" fmla="val 5085"/>
            <a:gd name="adj2" fmla="val 327528"/>
            <a:gd name="adj3" fmla="val 15872472"/>
            <a:gd name="adj4" fmla="val 108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endParaRPr lang="en-AU"/>
          </a:p>
        </p:txBody>
      </p:sp>
      <p:sp>
        <p:nvSpPr>
          <p:cNvPr id="7171"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endParaRPr lang="en-AU"/>
          </a:p>
        </p:txBody>
      </p:sp>
      <p:sp>
        <p:nvSpPr>
          <p:cNvPr id="7172"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endParaRPr lang="en-AU"/>
          </a:p>
        </p:txBody>
      </p:sp>
      <p:sp>
        <p:nvSpPr>
          <p:cNvPr id="7173"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2A6D20FD-8F03-4CD0-8EBE-BDFFACD302B2}" type="slidenum">
              <a:rPr lang="en-AU"/>
              <a:pPr/>
              <a:t>‹#›</a:t>
            </a:fld>
            <a:endParaRPr lang="en-AU"/>
          </a:p>
        </p:txBody>
      </p:sp>
    </p:spTree>
    <p:extLst>
      <p:ext uri="{BB962C8B-B14F-4D97-AF65-F5344CB8AC3E}">
        <p14:creationId xmlns:p14="http://schemas.microsoft.com/office/powerpoint/2010/main" val="33552275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1026"/>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AU"/>
          </a:p>
        </p:txBody>
      </p:sp>
      <p:sp>
        <p:nvSpPr>
          <p:cNvPr id="9219" name="Rectangle 1027"/>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AU"/>
          </a:p>
        </p:txBody>
      </p:sp>
      <p:sp>
        <p:nvSpPr>
          <p:cNvPr id="9220" name="Rectangle 1028"/>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1029"/>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
        <p:nvSpPr>
          <p:cNvPr id="9222" name="Rectangle 1030"/>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AU"/>
          </a:p>
        </p:txBody>
      </p:sp>
      <p:sp>
        <p:nvSpPr>
          <p:cNvPr id="9223" name="Rectangle 1031"/>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086DB27-C44E-42FC-8577-04AF19E06BB2}" type="slidenum">
              <a:rPr lang="en-AU"/>
              <a:pPr/>
              <a:t>‹#›</a:t>
            </a:fld>
            <a:endParaRPr lang="en-AU"/>
          </a:p>
        </p:txBody>
      </p:sp>
    </p:spTree>
    <p:extLst>
      <p:ext uri="{BB962C8B-B14F-4D97-AF65-F5344CB8AC3E}">
        <p14:creationId xmlns:p14="http://schemas.microsoft.com/office/powerpoint/2010/main" val="1449700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Verdana" pitchFamily="34" charset="0"/>
        <a:ea typeface="+mn-ea"/>
        <a:cs typeface="+mn-cs"/>
      </a:defRPr>
    </a:lvl1pPr>
    <a:lvl2pPr marL="457200" algn="l" rtl="0" eaLnBrk="0" fontAlgn="base" hangingPunct="0">
      <a:spcBef>
        <a:spcPct val="30000"/>
      </a:spcBef>
      <a:spcAft>
        <a:spcPct val="0"/>
      </a:spcAft>
      <a:defRPr sz="1100" kern="1200">
        <a:solidFill>
          <a:schemeClr val="tx1"/>
        </a:solidFill>
        <a:latin typeface="Verdana" pitchFamily="34" charset="0"/>
        <a:ea typeface="+mn-ea"/>
        <a:cs typeface="+mn-cs"/>
      </a:defRPr>
    </a:lvl2pPr>
    <a:lvl3pPr marL="914400" algn="l" rtl="0" eaLnBrk="0" fontAlgn="base" hangingPunct="0">
      <a:spcBef>
        <a:spcPct val="30000"/>
      </a:spcBef>
      <a:spcAft>
        <a:spcPct val="0"/>
      </a:spcAft>
      <a:defRPr sz="1100" kern="1200">
        <a:solidFill>
          <a:schemeClr val="tx1"/>
        </a:solidFill>
        <a:latin typeface="Verdana" pitchFamily="34" charset="0"/>
        <a:ea typeface="+mn-ea"/>
        <a:cs typeface="+mn-cs"/>
      </a:defRPr>
    </a:lvl3pPr>
    <a:lvl4pPr marL="1371600" algn="l" rtl="0" eaLnBrk="0" fontAlgn="base" hangingPunct="0">
      <a:spcBef>
        <a:spcPct val="30000"/>
      </a:spcBef>
      <a:spcAft>
        <a:spcPct val="0"/>
      </a:spcAft>
      <a:defRPr sz="1100" kern="1200">
        <a:solidFill>
          <a:schemeClr val="tx1"/>
        </a:solidFill>
        <a:latin typeface="Verdana" pitchFamily="34" charset="0"/>
        <a:ea typeface="+mn-ea"/>
        <a:cs typeface="+mn-cs"/>
      </a:defRPr>
    </a:lvl4pPr>
    <a:lvl5pPr marL="1828800" algn="l" rtl="0" eaLnBrk="0" fontAlgn="base" hangingPunct="0">
      <a:spcBef>
        <a:spcPct val="30000"/>
      </a:spcBef>
      <a:spcAft>
        <a:spcPct val="0"/>
      </a:spcAft>
      <a:defRPr sz="1100" kern="1200">
        <a:solidFill>
          <a:schemeClr val="tx1"/>
        </a:solidFill>
        <a:latin typeface="Verdan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www.vcaa.vic.edu.au/curriculum/foundation-10/resources/mathematics/Pages/TeachingResources.aspx"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vcaa.vic.edu.au/curriculum/foundation-10/resources/mathematics/Pages/MathematicsVersion2_0.aspx"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vcaa.vic.edu.au/curriculum/foundation-10/resources/mathematics/Pages/MathematicsVersion2_0.aspx"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086DB27-C44E-42FC-8577-04AF19E06BB2}" type="slidenum">
              <a:rPr lang="en-AU" smtClean="0"/>
              <a:pPr/>
              <a:t>1</a:t>
            </a:fld>
            <a:endParaRPr lang="en-AU"/>
          </a:p>
        </p:txBody>
      </p:sp>
    </p:spTree>
    <p:extLst>
      <p:ext uri="{BB962C8B-B14F-4D97-AF65-F5344CB8AC3E}">
        <p14:creationId xmlns:p14="http://schemas.microsoft.com/office/powerpoint/2010/main" val="29394182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US" dirty="0">
                <a:latin typeface="Calibri"/>
                <a:cs typeface="Calibri"/>
              </a:rPr>
              <a:t>The revised curriculum organises the content into 6 individual strands.</a:t>
            </a:r>
          </a:p>
          <a:p>
            <a:pPr>
              <a:spcBef>
                <a:spcPts val="0"/>
              </a:spcBef>
              <a:spcAft>
                <a:spcPts val="0"/>
              </a:spcAft>
            </a:pPr>
            <a:endParaRPr lang="en-US" dirty="0">
              <a:latin typeface="Calibri"/>
              <a:cs typeface="Calibri"/>
            </a:endParaRPr>
          </a:p>
          <a:p>
            <a:pPr>
              <a:spcBef>
                <a:spcPts val="0"/>
              </a:spcBef>
              <a:spcAft>
                <a:spcPts val="0"/>
              </a:spcAft>
            </a:pPr>
            <a:r>
              <a:rPr lang="en-US" dirty="0">
                <a:latin typeface="Calibri"/>
                <a:cs typeface="Calibri"/>
              </a:rPr>
              <a:t>This split from the dual strands provides teachers with the option to explore new connections across different strand pairings.</a:t>
            </a:r>
          </a:p>
          <a:p>
            <a:pPr>
              <a:spcBef>
                <a:spcPts val="0"/>
              </a:spcBef>
              <a:spcAft>
                <a:spcPts val="0"/>
              </a:spcAft>
            </a:pPr>
            <a:endParaRPr lang="en-US" dirty="0">
              <a:latin typeface="Calibri"/>
              <a:cs typeface="Calibri"/>
            </a:endParaRPr>
          </a:p>
          <a:p>
            <a:pPr>
              <a:spcBef>
                <a:spcPts val="0"/>
              </a:spcBef>
              <a:spcAft>
                <a:spcPts val="0"/>
              </a:spcAft>
            </a:pPr>
            <a:r>
              <a:rPr lang="en-AU" dirty="0">
                <a:latin typeface="Calibri"/>
                <a:cs typeface="Calibri"/>
              </a:rPr>
              <a:t>You may choose to connect content from across 2 or more strands – for example, from the Number and Space strands, or the Algebra and Measurement strands – when designing teaching and learning units.</a:t>
            </a:r>
            <a:endParaRPr lang="en-US" dirty="0">
              <a:latin typeface="Calibri"/>
              <a:cs typeface="Calibri"/>
            </a:endParaRPr>
          </a:p>
          <a:p>
            <a:pPr>
              <a:spcBef>
                <a:spcPts val="0"/>
              </a:spcBef>
              <a:spcAft>
                <a:spcPts val="0"/>
              </a:spcAft>
            </a:pPr>
            <a:endParaRPr lang="en-AU" dirty="0">
              <a:latin typeface="Calibri"/>
              <a:cs typeface="Calibri"/>
            </a:endParaRPr>
          </a:p>
          <a:p>
            <a:endParaRPr lang="en-AU" dirty="0">
              <a:ea typeface="Verdana"/>
              <a:cs typeface="Calibri"/>
            </a:endParaRPr>
          </a:p>
        </p:txBody>
      </p:sp>
      <p:sp>
        <p:nvSpPr>
          <p:cNvPr id="4" name="Slide Number Placeholder 3"/>
          <p:cNvSpPr>
            <a:spLocks noGrp="1"/>
          </p:cNvSpPr>
          <p:nvPr>
            <p:ph type="sldNum" sz="quarter" idx="10"/>
          </p:nvPr>
        </p:nvSpPr>
        <p:spPr/>
        <p:txBody>
          <a:bodyPr/>
          <a:lstStyle/>
          <a:p>
            <a:fld id="{02A6CC01-5399-4670-8926-64309351C3DC}" type="slidenum">
              <a:rPr lang="en-US" smtClean="0"/>
              <a:t>11</a:t>
            </a:fld>
            <a:endParaRPr lang="en-US"/>
          </a:p>
        </p:txBody>
      </p:sp>
    </p:spTree>
    <p:extLst>
      <p:ext uri="{BB962C8B-B14F-4D97-AF65-F5344CB8AC3E}">
        <p14:creationId xmlns:p14="http://schemas.microsoft.com/office/powerpoint/2010/main" val="4983553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latin typeface="Calibri"/>
                <a:cs typeface="Calibri"/>
              </a:rPr>
              <a:t>For example, you may choose to connect and cover these 2 Level 8 Number content descriptions in the same unit of work.</a:t>
            </a:r>
            <a:endParaRPr lang="en-US" dirty="0">
              <a:latin typeface="Calibri"/>
              <a:cs typeface="Calibri"/>
            </a:endParaRPr>
          </a:p>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4086DB27-C44E-42FC-8577-04AF19E06BB2}" type="slidenum">
              <a:rPr lang="en-AU"/>
              <a:pPr/>
              <a:t>12</a:t>
            </a:fld>
            <a:endParaRPr lang="en-AU"/>
          </a:p>
        </p:txBody>
      </p:sp>
    </p:spTree>
    <p:extLst>
      <p:ext uri="{BB962C8B-B14F-4D97-AF65-F5344CB8AC3E}">
        <p14:creationId xmlns:p14="http://schemas.microsoft.com/office/powerpoint/2010/main" val="889237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Verdana"/>
                <a:ea typeface="Verdana"/>
              </a:rPr>
              <a:t>The content is also connected progressively within strands.</a:t>
            </a:r>
          </a:p>
          <a:p>
            <a:endParaRPr lang="en-AU" dirty="0">
              <a:latin typeface="Verdana"/>
              <a:ea typeface="Verdana"/>
            </a:endParaRPr>
          </a:p>
          <a:p>
            <a:r>
              <a:rPr lang="en-US" dirty="0">
                <a:latin typeface="Verdana"/>
                <a:ea typeface="Verdana"/>
              </a:rPr>
              <a:t>As you move through the levels in the Number strand you can see the progression of increasing sophistication from left to right.</a:t>
            </a:r>
          </a:p>
          <a:p>
            <a:endParaRPr lang="en-US" dirty="0">
              <a:latin typeface="Verdana"/>
              <a:ea typeface="Verdana"/>
            </a:endParaRPr>
          </a:p>
          <a:p>
            <a:r>
              <a:rPr lang="en-US" dirty="0">
                <a:latin typeface="Verdana"/>
                <a:ea typeface="Verdana"/>
              </a:rPr>
              <a:t>The VCAA scope and sequence charts nicely illustrates how content and required thinking evolves through the levels.</a:t>
            </a:r>
            <a:endParaRPr lang="en-AU" dirty="0">
              <a:latin typeface="Verdana"/>
              <a:ea typeface="Verdana"/>
            </a:endParaRPr>
          </a:p>
        </p:txBody>
      </p:sp>
      <p:sp>
        <p:nvSpPr>
          <p:cNvPr id="4" name="Slide Number Placeholder 3"/>
          <p:cNvSpPr>
            <a:spLocks noGrp="1"/>
          </p:cNvSpPr>
          <p:nvPr>
            <p:ph type="sldNum" sz="quarter" idx="5"/>
          </p:nvPr>
        </p:nvSpPr>
        <p:spPr/>
        <p:txBody>
          <a:bodyPr/>
          <a:lstStyle/>
          <a:p>
            <a:fld id="{4086DB27-C44E-42FC-8577-04AF19E06BB2}" type="slidenum">
              <a:rPr lang="en-AU" smtClean="0"/>
              <a:pPr/>
              <a:t>13</a:t>
            </a:fld>
            <a:endParaRPr lang="en-AU"/>
          </a:p>
        </p:txBody>
      </p:sp>
    </p:spTree>
    <p:extLst>
      <p:ext uri="{BB962C8B-B14F-4D97-AF65-F5344CB8AC3E}">
        <p14:creationId xmlns:p14="http://schemas.microsoft.com/office/powerpoint/2010/main" val="16033883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While some new content descriptions have been added, most of the additions and revisions expand on existing content areas. The revisions:</a:t>
            </a:r>
          </a:p>
          <a:p>
            <a:pPr marL="171450" indent="-171450">
              <a:buFont typeface="Arial"/>
              <a:buChar char="•"/>
            </a:pPr>
            <a:r>
              <a:rPr lang="en-GB" dirty="0">
                <a:latin typeface="Calibri"/>
                <a:cs typeface="Calibri"/>
              </a:rPr>
              <a:t>provide clearer articulation of the essential mathematical facts, procedures and skills</a:t>
            </a:r>
            <a:endParaRPr lang="en-US" dirty="0">
              <a:latin typeface="Calibri"/>
              <a:cs typeface="Calibri"/>
            </a:endParaRPr>
          </a:p>
          <a:p>
            <a:pPr marL="171450" indent="-171450">
              <a:buFont typeface="Arial"/>
              <a:buChar char="•"/>
            </a:pPr>
            <a:r>
              <a:rPr lang="en-GB" dirty="0">
                <a:latin typeface="Calibri"/>
                <a:cs typeface="Calibri"/>
              </a:rPr>
              <a:t>combine and realign </a:t>
            </a:r>
            <a:r>
              <a:rPr lang="en-US" dirty="0">
                <a:latin typeface="Calibri"/>
                <a:cs typeface="Calibri"/>
              </a:rPr>
              <a:t>content descriptions to </a:t>
            </a:r>
            <a:r>
              <a:rPr lang="en-GB" dirty="0">
                <a:latin typeface="Calibri"/>
                <a:cs typeface="Calibri"/>
              </a:rPr>
              <a:t>improve sequencing of concepts</a:t>
            </a:r>
          </a:p>
          <a:p>
            <a:pPr marL="171450" indent="-171450">
              <a:buFont typeface="Arial"/>
              <a:buChar char="•"/>
            </a:pPr>
            <a:r>
              <a:rPr lang="en-GB" dirty="0">
                <a:latin typeface="Calibri"/>
                <a:cs typeface="Calibri"/>
              </a:rPr>
              <a:t>consolidate and strengthen specific content areas.</a:t>
            </a:r>
          </a:p>
          <a:p>
            <a:r>
              <a:rPr lang="en-GB" dirty="0">
                <a:latin typeface="Calibri"/>
                <a:cs typeface="Calibri"/>
              </a:rPr>
              <a:t>Through this process, a number of content descriptions have also been removed, often due to the content having being integrated into a revised content description.</a:t>
            </a:r>
          </a:p>
          <a:p>
            <a:endParaRPr lang="en-GB" dirty="0">
              <a:latin typeface="Calibri"/>
              <a:cs typeface="Calibri"/>
            </a:endParaRPr>
          </a:p>
          <a:p>
            <a:r>
              <a:rPr lang="en-GB" dirty="0">
                <a:latin typeface="Calibri"/>
                <a:cs typeface="Calibri"/>
              </a:rPr>
              <a:t>The VCAA has developed a range of resources that outline the changes between Mathematics Version 1.0 and Mathematics Version 2.0. We will discuss these a bit later. </a:t>
            </a:r>
          </a:p>
          <a:p>
            <a:endParaRPr lang="en-GB" dirty="0">
              <a:latin typeface="Calibri"/>
              <a:cs typeface="Calibri"/>
            </a:endParaRPr>
          </a:p>
          <a:p>
            <a:pPr marL="171450" indent="-171450">
              <a:buFont typeface="Arial"/>
              <a:buChar char="•"/>
            </a:pPr>
            <a:endParaRPr lang="en-GB" dirty="0">
              <a:latin typeface="Calibri"/>
              <a:cs typeface="Calibri"/>
            </a:endParaRPr>
          </a:p>
        </p:txBody>
      </p:sp>
      <p:sp>
        <p:nvSpPr>
          <p:cNvPr id="4" name="Slide Number Placeholder 3"/>
          <p:cNvSpPr>
            <a:spLocks noGrp="1"/>
          </p:cNvSpPr>
          <p:nvPr>
            <p:ph type="sldNum" sz="quarter" idx="5"/>
          </p:nvPr>
        </p:nvSpPr>
        <p:spPr/>
        <p:txBody>
          <a:bodyPr/>
          <a:lstStyle/>
          <a:p>
            <a:fld id="{4086DB27-C44E-42FC-8577-04AF19E06BB2}" type="slidenum">
              <a:rPr lang="en-AU"/>
              <a:pPr/>
              <a:t>14</a:t>
            </a:fld>
            <a:endParaRPr lang="en-AU"/>
          </a:p>
        </p:txBody>
      </p:sp>
    </p:spTree>
    <p:extLst>
      <p:ext uri="{BB962C8B-B14F-4D97-AF65-F5344CB8AC3E}">
        <p14:creationId xmlns:p14="http://schemas.microsoft.com/office/powerpoint/2010/main" val="35197208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There are only 3 content descriptions that extend the scope of learning across Levels 5</a:t>
            </a:r>
            <a:r>
              <a:rPr lang="en-AU" b="0" i="0" dirty="0">
                <a:solidFill>
                  <a:srgbClr val="202124"/>
                </a:solidFill>
                <a:effectLst/>
                <a:latin typeface="arial" panose="020B0604020202020204" pitchFamily="34" charset="0"/>
              </a:rPr>
              <a:t>–</a:t>
            </a:r>
            <a:r>
              <a:rPr lang="en-US" dirty="0">
                <a:latin typeface="Calibri"/>
                <a:cs typeface="Calibri"/>
              </a:rPr>
              <a:t>10, as distinct from expanding on existing content. </a:t>
            </a:r>
          </a:p>
          <a:p>
            <a:r>
              <a:rPr lang="en-US" dirty="0">
                <a:latin typeface="Calibri"/>
                <a:cs typeface="Calibri"/>
              </a:rPr>
              <a:t>Let’s take a brief look at these now.</a:t>
            </a:r>
          </a:p>
        </p:txBody>
      </p:sp>
      <p:sp>
        <p:nvSpPr>
          <p:cNvPr id="4" name="Slide Number Placeholder 3"/>
          <p:cNvSpPr>
            <a:spLocks noGrp="1"/>
          </p:cNvSpPr>
          <p:nvPr>
            <p:ph type="sldNum" sz="quarter" idx="5"/>
          </p:nvPr>
        </p:nvSpPr>
        <p:spPr/>
        <p:txBody>
          <a:bodyPr/>
          <a:lstStyle/>
          <a:p>
            <a:fld id="{4086DB27-C44E-42FC-8577-04AF19E06BB2}" type="slidenum">
              <a:rPr lang="en-AU"/>
              <a:pPr/>
              <a:t>15</a:t>
            </a:fld>
            <a:endParaRPr lang="en-AU"/>
          </a:p>
        </p:txBody>
      </p:sp>
    </p:spTree>
    <p:extLst>
      <p:ext uri="{BB962C8B-B14F-4D97-AF65-F5344CB8AC3E}">
        <p14:creationId xmlns:p14="http://schemas.microsoft.com/office/powerpoint/2010/main" val="39264928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AU" dirty="0">
                <a:latin typeface="Calibri"/>
                <a:cs typeface="Calibri"/>
              </a:rPr>
              <a:t>Representation in 3 dimensions has been included in Level 8 Space.</a:t>
            </a:r>
          </a:p>
          <a:p>
            <a:pPr>
              <a:defRPr/>
            </a:pPr>
            <a:endParaRPr lang="en-AU" dirty="0">
              <a:latin typeface="Calibri"/>
              <a:ea typeface="Verdana" pitchFamily="34" charset="0"/>
              <a:cs typeface="Calibri"/>
            </a:endParaRPr>
          </a:p>
          <a:p>
            <a:pPr>
              <a:defRPr/>
            </a:pPr>
            <a:r>
              <a:rPr lang="en-AU" dirty="0">
                <a:latin typeface="Calibri"/>
                <a:cs typeface="Calibri"/>
              </a:rPr>
              <a:t>This inclusion reflects the change in accessibility of 3D printers and the increased focus on robotics and STEM in general, which often include the use of 3-dimensional representation software, and the </a:t>
            </a:r>
            <a:r>
              <a:rPr lang="en-GB" dirty="0">
                <a:latin typeface="Calibri"/>
                <a:cs typeface="Calibri"/>
              </a:rPr>
              <a:t>importance of students developing spatial measurement skills.</a:t>
            </a:r>
            <a:endParaRPr lang="en-AU" dirty="0">
              <a:latin typeface="Calibri"/>
              <a:cs typeface="Calibri"/>
            </a:endParaRPr>
          </a:p>
          <a:p>
            <a:pPr>
              <a:defRPr/>
            </a:pPr>
            <a:endParaRPr lang="en-AU" dirty="0">
              <a:latin typeface="Calibri"/>
              <a:ea typeface="Verdana" pitchFamily="34" charset="0"/>
              <a:cs typeface="Calibri"/>
            </a:endParaRPr>
          </a:p>
        </p:txBody>
      </p:sp>
      <p:sp>
        <p:nvSpPr>
          <p:cNvPr id="4" name="Slide Number Placeholder 3"/>
          <p:cNvSpPr>
            <a:spLocks noGrp="1"/>
          </p:cNvSpPr>
          <p:nvPr>
            <p:ph type="sldNum" sz="quarter" idx="5"/>
          </p:nvPr>
        </p:nvSpPr>
        <p:spPr/>
        <p:txBody>
          <a:bodyPr/>
          <a:lstStyle/>
          <a:p>
            <a:fld id="{4086DB27-C44E-42FC-8577-04AF19E06BB2}" type="slidenum">
              <a:rPr lang="en-AU" smtClean="0"/>
              <a:pPr/>
              <a:t>16</a:t>
            </a:fld>
            <a:endParaRPr lang="en-AU"/>
          </a:p>
        </p:txBody>
      </p:sp>
    </p:spTree>
    <p:extLst>
      <p:ext uri="{BB962C8B-B14F-4D97-AF65-F5344CB8AC3E}">
        <p14:creationId xmlns:p14="http://schemas.microsoft.com/office/powerpoint/2010/main" val="3471308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AU" dirty="0">
                <a:latin typeface="Calibri"/>
                <a:cs typeface="Calibri"/>
              </a:rPr>
              <a:t>Advancements in technology and the availability of data has seen an increased use of networks and network diagrams.</a:t>
            </a:r>
            <a:endParaRPr lang="en-US" dirty="0">
              <a:latin typeface="Calibri"/>
              <a:cs typeface="Calibri"/>
            </a:endParaRPr>
          </a:p>
          <a:p>
            <a:pPr>
              <a:defRPr/>
            </a:pPr>
            <a:endParaRPr lang="en-AU" dirty="0">
              <a:latin typeface="Calibri"/>
              <a:cs typeface="Calibri"/>
            </a:endParaRPr>
          </a:p>
          <a:p>
            <a:pPr>
              <a:defRPr/>
            </a:pPr>
            <a:r>
              <a:rPr lang="en-AU" dirty="0">
                <a:latin typeface="Calibri"/>
                <a:cs typeface="Calibri"/>
              </a:rPr>
              <a:t>Network diagrams are used to represent a variety of real-world systems, for example: </a:t>
            </a:r>
          </a:p>
          <a:p>
            <a:pPr marL="171450" indent="-171450">
              <a:buFont typeface="Arial"/>
              <a:buChar char="•"/>
              <a:defRPr/>
            </a:pPr>
            <a:r>
              <a:rPr lang="en-AU" dirty="0">
                <a:latin typeface="Calibri"/>
                <a:cs typeface="Calibri"/>
              </a:rPr>
              <a:t>transport networks</a:t>
            </a:r>
          </a:p>
          <a:p>
            <a:pPr marL="171450" indent="-171450">
              <a:buFont typeface="Arial"/>
              <a:buChar char="•"/>
              <a:defRPr/>
            </a:pPr>
            <a:r>
              <a:rPr lang="en-AU" dirty="0">
                <a:latin typeface="Calibri"/>
                <a:cs typeface="Calibri"/>
              </a:rPr>
              <a:t>utilities networks</a:t>
            </a:r>
          </a:p>
          <a:p>
            <a:pPr marL="171450" indent="-171450">
              <a:buFont typeface="Arial"/>
              <a:buChar char="•"/>
              <a:defRPr/>
            </a:pPr>
            <a:r>
              <a:rPr lang="en-AU" dirty="0">
                <a:latin typeface="Calibri"/>
                <a:cs typeface="Calibri"/>
              </a:rPr>
              <a:t>computer networks</a:t>
            </a:r>
          </a:p>
          <a:p>
            <a:pPr marL="171450" indent="-171450">
              <a:buFont typeface="Arial"/>
              <a:buChar char="•"/>
              <a:defRPr/>
            </a:pPr>
            <a:r>
              <a:rPr lang="en-AU" dirty="0">
                <a:latin typeface="Calibri"/>
                <a:cs typeface="Calibri"/>
              </a:rPr>
              <a:t>social networks.</a:t>
            </a:r>
          </a:p>
          <a:p>
            <a:pPr>
              <a:defRPr/>
            </a:pPr>
            <a:endParaRPr lang="en-AU" dirty="0">
              <a:latin typeface="Calibri"/>
              <a:cs typeface="Calibri"/>
            </a:endParaRPr>
          </a:p>
          <a:p>
            <a:pPr>
              <a:defRPr/>
            </a:pPr>
            <a:r>
              <a:rPr lang="en-AU" dirty="0">
                <a:latin typeface="Calibri"/>
                <a:cs typeface="Calibri"/>
              </a:rPr>
              <a:t>As technology and data become even more integral to jobs and daily life, the inclusion of networks and network diagrams at Level 10 provides an introduction to this area of mathematics for all learners prior to VCE. </a:t>
            </a:r>
          </a:p>
          <a:p>
            <a:pPr marL="171450" indent="-171450">
              <a:buFont typeface="Arial"/>
              <a:buChar char="•"/>
              <a:defRPr/>
            </a:pPr>
            <a:endParaRPr lang="en-AU" dirty="0">
              <a:ea typeface="Verdana"/>
            </a:endParaRPr>
          </a:p>
        </p:txBody>
      </p:sp>
      <p:sp>
        <p:nvSpPr>
          <p:cNvPr id="4" name="Slide Number Placeholder 3"/>
          <p:cNvSpPr>
            <a:spLocks noGrp="1"/>
          </p:cNvSpPr>
          <p:nvPr>
            <p:ph type="sldNum" sz="quarter" idx="5"/>
          </p:nvPr>
        </p:nvSpPr>
        <p:spPr/>
        <p:txBody>
          <a:bodyPr/>
          <a:lstStyle/>
          <a:p>
            <a:fld id="{4086DB27-C44E-42FC-8577-04AF19E06BB2}" type="slidenum">
              <a:rPr lang="en-AU" smtClean="0"/>
              <a:pPr/>
              <a:t>17</a:t>
            </a:fld>
            <a:endParaRPr lang="en-AU"/>
          </a:p>
        </p:txBody>
      </p:sp>
    </p:spTree>
    <p:extLst>
      <p:ext uri="{BB962C8B-B14F-4D97-AF65-F5344CB8AC3E}">
        <p14:creationId xmlns:p14="http://schemas.microsoft.com/office/powerpoint/2010/main" val="9766351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AU" dirty="0">
                <a:latin typeface="Calibri"/>
                <a:cs typeface="Calibri"/>
              </a:rPr>
              <a:t>Logarithmic scales offer a compact way of displaying numerical data </a:t>
            </a:r>
            <a:r>
              <a:rPr lang="en-US" dirty="0">
                <a:latin typeface="Calibri"/>
                <a:cs typeface="Calibri"/>
              </a:rPr>
              <a:t>involving very large and/or very small numbers</a:t>
            </a:r>
            <a:r>
              <a:rPr lang="en-AU" dirty="0">
                <a:latin typeface="Calibri"/>
                <a:cs typeface="Calibri"/>
              </a:rPr>
              <a:t>. They make it easier to spot patterns and identify relationships.</a:t>
            </a:r>
            <a:r>
              <a:rPr lang="en-US" dirty="0">
                <a:latin typeface="Calibri"/>
                <a:cs typeface="Calibri"/>
              </a:rPr>
              <a:t> </a:t>
            </a:r>
            <a:r>
              <a:rPr lang="en-AU" dirty="0">
                <a:latin typeface="Calibri"/>
                <a:cs typeface="Calibri"/>
              </a:rPr>
              <a:t>The recent COVID-19 pandemic saw an increased number of graphs using logarithmic scales in the media.</a:t>
            </a:r>
            <a:endParaRPr lang="en-US" dirty="0">
              <a:latin typeface="Calibri"/>
              <a:cs typeface="Calibri"/>
            </a:endParaRPr>
          </a:p>
          <a:p>
            <a:pPr>
              <a:defRPr/>
            </a:pPr>
            <a:endParaRPr lang="en-AU" dirty="0">
              <a:latin typeface="Calibri"/>
              <a:cs typeface="Calibri"/>
            </a:endParaRPr>
          </a:p>
          <a:p>
            <a:pPr>
              <a:defRPr/>
            </a:pPr>
            <a:r>
              <a:rPr lang="en-AU" dirty="0">
                <a:latin typeface="Calibri"/>
                <a:cs typeface="Calibri"/>
              </a:rPr>
              <a:t>It’s important to note that this content description is about logarithmic scales, and not about solving logarithmic equations. </a:t>
            </a:r>
          </a:p>
          <a:p>
            <a:pPr>
              <a:defRPr/>
            </a:pPr>
            <a:endParaRPr lang="en-AU" dirty="0">
              <a:latin typeface="Calibri"/>
              <a:cs typeface="Calibri"/>
            </a:endParaRPr>
          </a:p>
          <a:p>
            <a:pPr>
              <a:defRPr/>
            </a:pPr>
            <a:r>
              <a:rPr lang="en-AU" dirty="0">
                <a:latin typeface="Calibri"/>
                <a:cs typeface="Calibri"/>
              </a:rPr>
              <a:t>Logarithmic scales sit in the Measurement strand. There is no intention to have students solve logarithmic equations </a:t>
            </a:r>
            <a:r>
              <a:rPr lang="en-AU" b="0" i="0" dirty="0">
                <a:solidFill>
                  <a:srgbClr val="202124"/>
                </a:solidFill>
                <a:effectLst/>
                <a:latin typeface="arial" panose="020B0604020202020204" pitchFamily="34" charset="0"/>
              </a:rPr>
              <a:t>–</a:t>
            </a:r>
            <a:r>
              <a:rPr lang="en-AU" dirty="0">
                <a:latin typeface="Calibri"/>
                <a:cs typeface="Calibri"/>
              </a:rPr>
              <a:t> that remains an element of Level 10A.</a:t>
            </a:r>
          </a:p>
        </p:txBody>
      </p:sp>
      <p:sp>
        <p:nvSpPr>
          <p:cNvPr id="4" name="Slide Number Placeholder 3"/>
          <p:cNvSpPr>
            <a:spLocks noGrp="1"/>
          </p:cNvSpPr>
          <p:nvPr>
            <p:ph type="sldNum" sz="quarter" idx="5"/>
          </p:nvPr>
        </p:nvSpPr>
        <p:spPr/>
        <p:txBody>
          <a:bodyPr/>
          <a:lstStyle/>
          <a:p>
            <a:fld id="{4086DB27-C44E-42FC-8577-04AF19E06BB2}" type="slidenum">
              <a:rPr lang="en-AU" smtClean="0"/>
              <a:pPr/>
              <a:t>18</a:t>
            </a:fld>
            <a:endParaRPr lang="en-AU"/>
          </a:p>
        </p:txBody>
      </p:sp>
    </p:spTree>
    <p:extLst>
      <p:ext uri="{BB962C8B-B14F-4D97-AF65-F5344CB8AC3E}">
        <p14:creationId xmlns:p14="http://schemas.microsoft.com/office/powerpoint/2010/main" val="4310580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These next 2 slides provide an overview of the key content shifts between levels at Levels 5</a:t>
            </a:r>
            <a:r>
              <a:rPr lang="en-AU" b="0" i="0" dirty="0">
                <a:solidFill>
                  <a:srgbClr val="202124"/>
                </a:solidFill>
                <a:effectLst/>
                <a:latin typeface="arial" panose="020B0604020202020204" pitchFamily="34" charset="0"/>
                <a:cs typeface="Calibri"/>
              </a:rPr>
              <a:t> to </a:t>
            </a:r>
            <a:r>
              <a:rPr lang="en-US" dirty="0">
                <a:latin typeface="Calibri"/>
                <a:cs typeface="Calibri"/>
              </a:rPr>
              <a:t>10. </a:t>
            </a:r>
          </a:p>
          <a:p>
            <a:endParaRPr lang="en-US" dirty="0">
              <a:latin typeface="Calibri"/>
              <a:cs typeface="Calibri"/>
            </a:endParaRPr>
          </a:p>
          <a:p>
            <a:r>
              <a:rPr lang="en-US" dirty="0">
                <a:latin typeface="Calibri"/>
                <a:cs typeface="Calibri"/>
              </a:rPr>
              <a:t>It’s important to be aware of these shifts, as they will impact the knowledge students bring to specific topics.</a:t>
            </a:r>
          </a:p>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4086DB27-C44E-42FC-8577-04AF19E06BB2}" type="slidenum">
              <a:rPr lang="en-AU"/>
              <a:pPr/>
              <a:t>19</a:t>
            </a:fld>
            <a:endParaRPr lang="en-AU"/>
          </a:p>
        </p:txBody>
      </p:sp>
    </p:spTree>
    <p:extLst>
      <p:ext uri="{BB962C8B-B14F-4D97-AF65-F5344CB8AC3E}">
        <p14:creationId xmlns:p14="http://schemas.microsoft.com/office/powerpoint/2010/main" val="7886115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In the VCAA’s Mathematics comparison of curriculums document, you can find the detailed outline of all the changes across Foundation to Level 10.</a:t>
            </a:r>
          </a:p>
        </p:txBody>
      </p:sp>
      <p:sp>
        <p:nvSpPr>
          <p:cNvPr id="4" name="Slide Number Placeholder 3"/>
          <p:cNvSpPr>
            <a:spLocks noGrp="1"/>
          </p:cNvSpPr>
          <p:nvPr>
            <p:ph type="sldNum" sz="quarter" idx="5"/>
          </p:nvPr>
        </p:nvSpPr>
        <p:spPr/>
        <p:txBody>
          <a:bodyPr/>
          <a:lstStyle/>
          <a:p>
            <a:fld id="{4086DB27-C44E-42FC-8577-04AF19E06BB2}" type="slidenum">
              <a:rPr lang="en-AU"/>
              <a:pPr/>
              <a:t>20</a:t>
            </a:fld>
            <a:endParaRPr lang="en-AU"/>
          </a:p>
        </p:txBody>
      </p:sp>
    </p:spTree>
    <p:extLst>
      <p:ext uri="{BB962C8B-B14F-4D97-AF65-F5344CB8AC3E}">
        <p14:creationId xmlns:p14="http://schemas.microsoft.com/office/powerpoint/2010/main" val="107951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latin typeface="Calibri"/>
                <a:cs typeface="Calibri"/>
              </a:rPr>
              <a:t>Victorian government schools can commence implementing the </a:t>
            </a:r>
            <a:r>
              <a:rPr lang="en-US" dirty="0">
                <a:latin typeface="Calibri"/>
                <a:cs typeface="Calibri"/>
              </a:rPr>
              <a:t>Victorian Curriculum F</a:t>
            </a:r>
            <a:r>
              <a:rPr lang="en-AU" sz="1800" dirty="0">
                <a:effectLst/>
                <a:latin typeface="Segoe UI" panose="020B0502040204020203" pitchFamily="34" charset="0"/>
              </a:rPr>
              <a:t>–</a:t>
            </a:r>
            <a:r>
              <a:rPr lang="en-US" dirty="0">
                <a:latin typeface="Calibri"/>
                <a:cs typeface="Calibri"/>
              </a:rPr>
              <a:t>10 Version 2.0 Mathematics (also known as Mathematics Version 2.0) </a:t>
            </a:r>
            <a:r>
              <a:rPr lang="en-AU" dirty="0">
                <a:latin typeface="Calibri"/>
                <a:cs typeface="Calibri"/>
              </a:rPr>
              <a:t>from 2024, with full implementation by 2025.</a:t>
            </a:r>
            <a:endParaRPr lang="en-AU" dirty="0">
              <a:ea typeface="Verdana" pitchFamily="34" charset="0"/>
              <a:cs typeface="Calibri"/>
            </a:endParaRPr>
          </a:p>
          <a:p>
            <a:r>
              <a:rPr lang="en-AU" dirty="0">
                <a:latin typeface="Calibri"/>
                <a:cs typeface="Calibri"/>
              </a:rPr>
              <a:t>Implementation in independent schools is at the discretion of each school in the sector.</a:t>
            </a:r>
          </a:p>
        </p:txBody>
      </p:sp>
      <p:sp>
        <p:nvSpPr>
          <p:cNvPr id="4" name="Slide Number Placeholder 3"/>
          <p:cNvSpPr>
            <a:spLocks noGrp="1"/>
          </p:cNvSpPr>
          <p:nvPr>
            <p:ph type="sldNum" sz="quarter" idx="5"/>
          </p:nvPr>
        </p:nvSpPr>
        <p:spPr/>
        <p:txBody>
          <a:bodyPr/>
          <a:lstStyle/>
          <a:p>
            <a:fld id="{4086DB27-C44E-42FC-8577-04AF19E06BB2}" type="slidenum">
              <a:rPr lang="en-AU" smtClean="0"/>
              <a:pPr/>
              <a:t>3</a:t>
            </a:fld>
            <a:endParaRPr lang="en-AU"/>
          </a:p>
        </p:txBody>
      </p:sp>
    </p:spTree>
    <p:extLst>
      <p:ext uri="{BB962C8B-B14F-4D97-AF65-F5344CB8AC3E}">
        <p14:creationId xmlns:p14="http://schemas.microsoft.com/office/powerpoint/2010/main" val="13857315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It's important to </a:t>
            </a:r>
            <a:r>
              <a:rPr lang="en-US" dirty="0" err="1">
                <a:latin typeface="Calibri"/>
                <a:cs typeface="Calibri"/>
              </a:rPr>
              <a:t>familiarise</a:t>
            </a:r>
            <a:r>
              <a:rPr lang="en-US" dirty="0">
                <a:latin typeface="Calibri"/>
                <a:cs typeface="Calibri"/>
              </a:rPr>
              <a:t> yourselves with content that has been </a:t>
            </a:r>
            <a:r>
              <a:rPr lang="en-US" b="1" dirty="0">
                <a:latin typeface="Calibri"/>
                <a:cs typeface="Calibri"/>
              </a:rPr>
              <a:t>realigned down levels in particular</a:t>
            </a:r>
            <a:r>
              <a:rPr lang="en-US" dirty="0">
                <a:latin typeface="Calibri"/>
                <a:cs typeface="Calibri"/>
              </a:rPr>
              <a:t>, as this content will need to be covered </a:t>
            </a:r>
            <a:r>
              <a:rPr lang="en-US" b="1" dirty="0">
                <a:latin typeface="Calibri"/>
                <a:cs typeface="Calibri"/>
              </a:rPr>
              <a:t>at both levels in the </a:t>
            </a:r>
            <a:r>
              <a:rPr lang="en-US" b="1" u="sng" dirty="0">
                <a:latin typeface="Calibri"/>
                <a:cs typeface="Calibri"/>
              </a:rPr>
              <a:t>first year</a:t>
            </a:r>
            <a:r>
              <a:rPr lang="en-US" b="1" dirty="0">
                <a:latin typeface="Calibri"/>
                <a:cs typeface="Calibri"/>
              </a:rPr>
              <a:t> of implementation.</a:t>
            </a:r>
            <a:r>
              <a:rPr lang="en-US" dirty="0">
                <a:latin typeface="Calibri"/>
                <a:cs typeface="Calibri"/>
              </a:rPr>
              <a:t> </a:t>
            </a:r>
            <a:endParaRPr lang="en-US" dirty="0"/>
          </a:p>
          <a:p>
            <a:r>
              <a:rPr lang="en-US" dirty="0">
                <a:latin typeface="Calibri"/>
                <a:cs typeface="Calibri"/>
              </a:rPr>
              <a:t>I recommend you make a note within your planning documents where relevant.</a:t>
            </a:r>
            <a:endParaRPr lang="en-US" dirty="0"/>
          </a:p>
          <a:p>
            <a:endParaRPr lang="en-US" dirty="0">
              <a:latin typeface="Calibri"/>
              <a:ea typeface="Verdana"/>
              <a:cs typeface="Calibri"/>
            </a:endParaRPr>
          </a:p>
          <a:p>
            <a:r>
              <a:rPr lang="en-US" dirty="0">
                <a:latin typeface="Calibri"/>
                <a:ea typeface="Verdana"/>
                <a:cs typeface="Calibri"/>
              </a:rPr>
              <a:t>The example on the left shows</a:t>
            </a:r>
            <a:r>
              <a:rPr lang="en-US" dirty="0">
                <a:latin typeface="Calibri"/>
                <a:cs typeface="Calibri"/>
              </a:rPr>
              <a:t> how a Level 8 content description referring to calculating the volume of prisms using appropriate units has been combined with an existing Level 7 content description to form the revised content description VC2M7M02.</a:t>
            </a:r>
          </a:p>
          <a:p>
            <a:endParaRPr lang="en-US" dirty="0">
              <a:latin typeface="Calibri"/>
              <a:cs typeface="Calibri"/>
            </a:endParaRPr>
          </a:p>
          <a:p>
            <a:r>
              <a:rPr lang="en-US" dirty="0">
                <a:latin typeface="Calibri"/>
                <a:cs typeface="Calibri"/>
              </a:rPr>
              <a:t>The example on the right highlights how the understanding of number properties has moved from Level 7 to Level 6. The revised curriculum now explicitly introduces applying the associative, commutative and distributive laws at Level 6 and extends this to </a:t>
            </a:r>
            <a:r>
              <a:rPr lang="en-IN" dirty="0">
                <a:latin typeface="Calibri"/>
                <a:cs typeface="Calibri"/>
              </a:rPr>
              <a:t>applying these </a:t>
            </a:r>
            <a:r>
              <a:rPr lang="en-US" dirty="0">
                <a:latin typeface="Calibri"/>
                <a:cs typeface="Calibri"/>
              </a:rPr>
              <a:t>number properties to algebraic expressions at Level 7.</a:t>
            </a:r>
          </a:p>
          <a:p>
            <a:endParaRPr lang="en-US" dirty="0">
              <a:latin typeface="Calibri"/>
              <a:cs typeface="Calibri"/>
            </a:endParaRPr>
          </a:p>
          <a:p>
            <a:r>
              <a:rPr lang="en-AU" sz="1800" i="1" dirty="0">
                <a:effectLst/>
                <a:latin typeface="Segoe UI" panose="020B0502040204020203" pitchFamily="34" charset="0"/>
              </a:rPr>
              <a:t>Consider showing this VCAA document, which offers advice about covering content that has moved down a curriculum level: Mathematics Version 2.0 – transitional advice (for first year of implementation only)</a:t>
            </a:r>
            <a:r>
              <a:rPr lang="en-US" sz="1800" i="1" dirty="0">
                <a:effectLst/>
                <a:latin typeface="Calibri"/>
                <a:cs typeface="Calibri"/>
              </a:rPr>
              <a:t>.</a:t>
            </a:r>
            <a:endParaRPr lang="en-US" i="1" dirty="0">
              <a:latin typeface="Calibri"/>
              <a:cs typeface="Calibri"/>
            </a:endParaRPr>
          </a:p>
          <a:p>
            <a:endParaRPr lang="en-US" dirty="0">
              <a:ea typeface="Verdana"/>
              <a:cs typeface="Calibri"/>
            </a:endParaRPr>
          </a:p>
          <a:p>
            <a:endParaRPr lang="en-US" dirty="0">
              <a:latin typeface="Calibri"/>
              <a:ea typeface="Verdana"/>
              <a:cs typeface="Calibri"/>
            </a:endParaRPr>
          </a:p>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4086DB27-C44E-42FC-8577-04AF19E06BB2}" type="slidenum">
              <a:rPr lang="en-AU"/>
              <a:pPr/>
              <a:t>21</a:t>
            </a:fld>
            <a:endParaRPr lang="en-AU"/>
          </a:p>
        </p:txBody>
      </p:sp>
    </p:spTree>
    <p:extLst>
      <p:ext uri="{BB962C8B-B14F-4D97-AF65-F5344CB8AC3E}">
        <p14:creationId xmlns:p14="http://schemas.microsoft.com/office/powerpoint/2010/main" val="34963748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There is a VCAA document that </a:t>
            </a:r>
            <a:r>
              <a:rPr lang="en-GB" dirty="0">
                <a:latin typeface="Calibri"/>
                <a:cs typeface="Calibri"/>
              </a:rPr>
              <a:t>provides a detailed outline of the revisions between Victorian Curriculum F</a:t>
            </a:r>
            <a:r>
              <a:rPr lang="en-US" sz="1100" dirty="0">
                <a:effectLst/>
                <a:latin typeface="Arial" panose="020B0604020202020204" pitchFamily="34" charset="0"/>
                <a:ea typeface="Arial" panose="020B0604020202020204" pitchFamily="34" charset="0"/>
                <a:cs typeface="Times New Roman" panose="02020603050405020304" pitchFamily="18" charset="0"/>
              </a:rPr>
              <a:t>–</a:t>
            </a:r>
            <a:r>
              <a:rPr lang="en-GB" dirty="0">
                <a:latin typeface="Calibri"/>
                <a:cs typeface="Calibri"/>
              </a:rPr>
              <a:t>10 Mathematics Version 1.0 and Mathematics Version 2.0.</a:t>
            </a:r>
            <a:endParaRPr lang="en-US" dirty="0">
              <a:latin typeface="Calibri"/>
              <a:cs typeface="Calibri"/>
            </a:endParaRPr>
          </a:p>
          <a:p>
            <a:r>
              <a:rPr lang="en-GB" dirty="0">
                <a:latin typeface="Calibri"/>
                <a:cs typeface="Calibri"/>
              </a:rPr>
              <a:t>Let’s take a quick look.</a:t>
            </a:r>
          </a:p>
          <a:p>
            <a:endParaRPr lang="en-US" dirty="0">
              <a:latin typeface="Calibri"/>
              <a:cs typeface="Calibri"/>
            </a:endParaRPr>
          </a:p>
          <a:p>
            <a:r>
              <a:rPr lang="en-US" dirty="0">
                <a:latin typeface="Calibri"/>
                <a:cs typeface="Calibri"/>
              </a:rPr>
              <a:t>The comparison of curriculums document covers Foundation to Level 10. </a:t>
            </a:r>
          </a:p>
          <a:p>
            <a:r>
              <a:rPr lang="en-US" dirty="0">
                <a:latin typeface="Calibri"/>
                <a:cs typeface="Calibri"/>
              </a:rPr>
              <a:t>In the middle column, content descriptions are listed in the order in which they appear in the revised curriculum.</a:t>
            </a:r>
          </a:p>
          <a:p>
            <a:r>
              <a:rPr lang="en-US" dirty="0">
                <a:latin typeface="Calibri"/>
                <a:cs typeface="Calibri"/>
              </a:rPr>
              <a:t>The left column shows which Version 1.0 content descriptions have been mapped to each Version 2.0 content description.</a:t>
            </a:r>
          </a:p>
          <a:p>
            <a:r>
              <a:rPr lang="en-US" dirty="0">
                <a:latin typeface="Calibri"/>
                <a:cs typeface="Calibri"/>
              </a:rPr>
              <a:t>The right column provides a brief commentary on the revisions made.</a:t>
            </a:r>
          </a:p>
          <a:p>
            <a:endParaRPr lang="en-US" dirty="0">
              <a:latin typeface="Calibri"/>
              <a:cs typeface="Calibri"/>
            </a:endParaRPr>
          </a:p>
          <a:p>
            <a:r>
              <a:rPr lang="en-US" dirty="0">
                <a:latin typeface="Calibri"/>
                <a:cs typeface="Calibri"/>
              </a:rPr>
              <a:t>This document is especially helpful if you want to find out where a specific content description has been mapped to. </a:t>
            </a:r>
            <a:br>
              <a:rPr lang="en-US" dirty="0">
                <a:latin typeface="Calibri"/>
                <a:cs typeface="Calibri"/>
              </a:rPr>
            </a:br>
            <a:endParaRPr lang="en-US" dirty="0">
              <a:latin typeface="Calibri"/>
              <a:cs typeface="Calibri"/>
            </a:endParaRPr>
          </a:p>
          <a:p>
            <a:r>
              <a:rPr lang="en-US" i="1" dirty="0">
                <a:latin typeface="Calibri"/>
                <a:cs typeface="Calibri"/>
              </a:rPr>
              <a:t>Consider showing the Mathematics comparison of curriculums document (Version 1.0 to Version 2.0).</a:t>
            </a:r>
            <a:endParaRPr lang="en-US" dirty="0">
              <a:latin typeface="Calibri"/>
              <a:cs typeface="Calibri"/>
            </a:endParaRPr>
          </a:p>
          <a:p>
            <a:endParaRPr lang="en-US" dirty="0">
              <a:latin typeface="Calibri"/>
              <a:cs typeface="Calibri"/>
            </a:endParaRPr>
          </a:p>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4086DB27-C44E-42FC-8577-04AF19E06BB2}" type="slidenum">
              <a:rPr lang="en-AU"/>
              <a:pPr/>
              <a:t>22</a:t>
            </a:fld>
            <a:endParaRPr lang="en-AU"/>
          </a:p>
        </p:txBody>
      </p:sp>
    </p:spTree>
    <p:extLst>
      <p:ext uri="{BB962C8B-B14F-4D97-AF65-F5344CB8AC3E}">
        <p14:creationId xmlns:p14="http://schemas.microsoft.com/office/powerpoint/2010/main" val="24522123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Calibri"/>
                <a:cs typeface="Calibri"/>
              </a:rPr>
              <a:t>The revised curriculum includes an improved Level 10A that continues to support teachers and students by providing relevant content for students to enhance their Level 10 studies.</a:t>
            </a:r>
            <a:endParaRPr lang="en-US" dirty="0">
              <a:latin typeface="Calibri"/>
              <a:cs typeface="Calibri"/>
            </a:endParaRPr>
          </a:p>
          <a:p>
            <a:r>
              <a:rPr lang="en-GB" dirty="0">
                <a:latin typeface="Calibri"/>
                <a:cs typeface="Calibri"/>
              </a:rPr>
              <a:t> </a:t>
            </a:r>
            <a:endParaRPr lang="en-US" dirty="0">
              <a:latin typeface="Calibri"/>
              <a:cs typeface="Calibri"/>
            </a:endParaRPr>
          </a:p>
          <a:p>
            <a:r>
              <a:rPr lang="en-US" dirty="0">
                <a:latin typeface="Calibri"/>
                <a:cs typeface="Calibri"/>
              </a:rPr>
              <a:t>The Level 10A content descriptions suggest ways in which students could extend their studies of mathematical content in each of the strands.</a:t>
            </a:r>
            <a:endParaRPr lang="en-US" dirty="0">
              <a:ea typeface="Verdana"/>
            </a:endParaRPr>
          </a:p>
          <a:p>
            <a:r>
              <a:rPr lang="en-US" dirty="0">
                <a:latin typeface="Calibri"/>
                <a:cs typeface="Calibri"/>
              </a:rPr>
              <a:t>Content may be selected for extension by the student or the teacher, depending on the learning context.</a:t>
            </a:r>
          </a:p>
          <a:p>
            <a:r>
              <a:rPr lang="en-US" dirty="0">
                <a:latin typeface="Calibri"/>
                <a:cs typeface="Calibri"/>
              </a:rPr>
              <a:t>Level 10 content forms the necessary and sufficient basis for study of VCE Mathematics Units 1 and 2.</a:t>
            </a:r>
          </a:p>
          <a:p>
            <a:pPr marL="171450" indent="-171450">
              <a:buFont typeface="Arial"/>
              <a:buChar char="•"/>
            </a:pPr>
            <a:endParaRPr lang="en-US" dirty="0">
              <a:latin typeface="Calibri"/>
              <a:cs typeface="Calibri"/>
            </a:endParaRPr>
          </a:p>
          <a:p>
            <a:r>
              <a:rPr lang="en-US" dirty="0">
                <a:latin typeface="Calibri"/>
                <a:cs typeface="Calibri"/>
              </a:rPr>
              <a:t>It’s important to keep in mind that:</a:t>
            </a:r>
          </a:p>
          <a:p>
            <a:pPr marL="171450" indent="-171450">
              <a:buFont typeface="Arial"/>
              <a:buChar char="•"/>
            </a:pPr>
            <a:r>
              <a:rPr lang="en-US" dirty="0">
                <a:latin typeface="Calibri"/>
                <a:cs typeface="Calibri"/>
              </a:rPr>
              <a:t>Level 10A is not designed to be a substitute for Level 10. It's designed to complement Level 10 content.</a:t>
            </a:r>
          </a:p>
          <a:p>
            <a:pPr marL="171450" indent="-171450">
              <a:buFont typeface="Arial"/>
              <a:buChar char="•"/>
            </a:pPr>
            <a:r>
              <a:rPr lang="en-US" dirty="0">
                <a:latin typeface="Calibri"/>
                <a:cs typeface="Calibri"/>
              </a:rPr>
              <a:t>It doesn't facilitate the learning of Level 10 content, nor does it provide, in and of itself, an adequate preparation for VCE.</a:t>
            </a:r>
          </a:p>
          <a:p>
            <a:endParaRPr lang="en-US" dirty="0">
              <a:latin typeface="Calibri"/>
              <a:ea typeface="Verdana" pitchFamily="34" charset="0"/>
              <a:cs typeface="Calibri"/>
            </a:endParaRPr>
          </a:p>
        </p:txBody>
      </p:sp>
      <p:sp>
        <p:nvSpPr>
          <p:cNvPr id="4" name="Slide Number Placeholder 3"/>
          <p:cNvSpPr>
            <a:spLocks noGrp="1"/>
          </p:cNvSpPr>
          <p:nvPr>
            <p:ph type="sldNum" sz="quarter" idx="5"/>
          </p:nvPr>
        </p:nvSpPr>
        <p:spPr/>
        <p:txBody>
          <a:bodyPr/>
          <a:lstStyle/>
          <a:p>
            <a:fld id="{4086DB27-C44E-42FC-8577-04AF19E06BB2}" type="slidenum">
              <a:rPr lang="en-AU"/>
              <a:pPr/>
              <a:t>23</a:t>
            </a:fld>
            <a:endParaRPr lang="en-AU"/>
          </a:p>
        </p:txBody>
      </p:sp>
    </p:spTree>
    <p:extLst>
      <p:ext uri="{BB962C8B-B14F-4D97-AF65-F5344CB8AC3E}">
        <p14:creationId xmlns:p14="http://schemas.microsoft.com/office/powerpoint/2010/main" val="13295782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4086DB27-C44E-42FC-8577-04AF19E06BB2}" type="slidenum">
              <a:rPr lang="en-AU" smtClean="0"/>
              <a:pPr/>
              <a:t>24</a:t>
            </a:fld>
            <a:endParaRPr lang="en-AU"/>
          </a:p>
        </p:txBody>
      </p:sp>
    </p:spTree>
    <p:extLst>
      <p:ext uri="{BB962C8B-B14F-4D97-AF65-F5344CB8AC3E}">
        <p14:creationId xmlns:p14="http://schemas.microsoft.com/office/powerpoint/2010/main" val="41888496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Each of the 4 mathematical processes can be represented using a similar 4-component diagram that shows a cycle of actions for that process.</a:t>
            </a:r>
          </a:p>
          <a:p>
            <a:r>
              <a:rPr lang="en-US" dirty="0">
                <a:latin typeface="Calibri"/>
                <a:cs typeface="Calibri"/>
              </a:rPr>
              <a:t>The components of the diagram are distinctive to each process. Let's go through each one in turn.</a:t>
            </a:r>
          </a:p>
          <a:p>
            <a:r>
              <a:rPr lang="en-US" dirty="0">
                <a:latin typeface="Calibri"/>
                <a:cs typeface="Calibri"/>
              </a:rPr>
              <a:t>The processes are described in more detail in the Learning in Mathematics section of the curriculum online, as part of the Introduction.</a:t>
            </a:r>
          </a:p>
          <a:p>
            <a:endParaRPr lang="en-US" dirty="0">
              <a:latin typeface="Calibri"/>
              <a:cs typeface="Calibri"/>
            </a:endParaRPr>
          </a:p>
          <a:p>
            <a:r>
              <a:rPr lang="en-US" i="1" dirty="0">
                <a:latin typeface="Calibri"/>
                <a:cs typeface="Calibri"/>
              </a:rPr>
              <a:t>Consider undertaking </a:t>
            </a:r>
            <a:r>
              <a:rPr lang="en-US" b="1" i="1" dirty="0">
                <a:latin typeface="Calibri"/>
                <a:cs typeface="Calibri"/>
              </a:rPr>
              <a:t>Activity 3: Explore the mathematical processes and their role in the curriculum</a:t>
            </a:r>
            <a:r>
              <a:rPr lang="en-US" i="1" dirty="0">
                <a:latin typeface="Calibri"/>
                <a:cs typeface="Calibri"/>
              </a:rPr>
              <a:t> </a:t>
            </a:r>
            <a:r>
              <a:rPr lang="en-AU" i="1" dirty="0">
                <a:latin typeface="Calibri"/>
                <a:cs typeface="Calibri"/>
              </a:rPr>
              <a:t>in the Mathematics Learning Area Leader Guide. </a:t>
            </a:r>
            <a:r>
              <a:rPr lang="en-US" i="1" dirty="0">
                <a:latin typeface="Calibri"/>
                <a:cs typeface="Calibri"/>
              </a:rPr>
              <a:t>This could include tracking examples of each process through the scope and sequence Levels 7–10.</a:t>
            </a:r>
          </a:p>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4086DB27-C44E-42FC-8577-04AF19E06BB2}" type="slidenum">
              <a:rPr lang="en-AU"/>
              <a:pPr/>
              <a:t>25</a:t>
            </a:fld>
            <a:endParaRPr lang="en-AU"/>
          </a:p>
        </p:txBody>
      </p:sp>
    </p:spTree>
    <p:extLst>
      <p:ext uri="{BB962C8B-B14F-4D97-AF65-F5344CB8AC3E}">
        <p14:creationId xmlns:p14="http://schemas.microsoft.com/office/powerpoint/2010/main" val="26063945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latin typeface="Calibri"/>
                <a:cs typeface="Calibri"/>
              </a:rPr>
              <a:t>The process of mathematical modelling provides the basis for connecting mathematical concepts and skills with real-life applications. </a:t>
            </a:r>
          </a:p>
          <a:p>
            <a:r>
              <a:rPr lang="en-AU" dirty="0">
                <a:latin typeface="Calibri"/>
                <a:cs typeface="Calibri"/>
              </a:rPr>
              <a:t>It involves formulating a situation or problem mathematically and then using mathematics to explore the situation, identify behaviour and patterns, and make predictions or solve a problem. </a:t>
            </a:r>
          </a:p>
          <a:p>
            <a:endParaRPr lang="en-AU" dirty="0">
              <a:latin typeface="Calibri"/>
              <a:cs typeface="Calibri"/>
            </a:endParaRPr>
          </a:p>
          <a:p>
            <a:r>
              <a:rPr lang="en-AU" dirty="0">
                <a:latin typeface="Calibri"/>
                <a:cs typeface="Calibri"/>
              </a:rPr>
              <a:t>This diagram shows the 4 components of this process as a cycle.</a:t>
            </a:r>
          </a:p>
          <a:p>
            <a:endParaRPr lang="en-AU" dirty="0">
              <a:latin typeface="Calibri"/>
              <a:cs typeface="Calibri"/>
            </a:endParaRPr>
          </a:p>
          <a:p>
            <a:r>
              <a:rPr lang="en-AU" dirty="0">
                <a:latin typeface="Calibri"/>
                <a:cs typeface="Calibri"/>
              </a:rPr>
              <a:t>There are a range of sample application contexts to which the mathematical modelling process can be applied. These are described in the elaborations for content descriptions in the strands and levels. The next slide shows an example of this.</a:t>
            </a:r>
          </a:p>
        </p:txBody>
      </p:sp>
      <p:sp>
        <p:nvSpPr>
          <p:cNvPr id="4" name="Slide Number Placeholder 3"/>
          <p:cNvSpPr>
            <a:spLocks noGrp="1"/>
          </p:cNvSpPr>
          <p:nvPr>
            <p:ph type="sldNum" sz="quarter" idx="5"/>
          </p:nvPr>
        </p:nvSpPr>
        <p:spPr/>
        <p:txBody>
          <a:bodyPr/>
          <a:lstStyle/>
          <a:p>
            <a:fld id="{4086DB27-C44E-42FC-8577-04AF19E06BB2}" type="slidenum">
              <a:rPr lang="en-AU" smtClean="0"/>
              <a:pPr/>
              <a:t>26</a:t>
            </a:fld>
            <a:endParaRPr lang="en-AU"/>
          </a:p>
        </p:txBody>
      </p:sp>
    </p:spTree>
    <p:extLst>
      <p:ext uri="{BB962C8B-B14F-4D97-AF65-F5344CB8AC3E}">
        <p14:creationId xmlns:p14="http://schemas.microsoft.com/office/powerpoint/2010/main" val="41750439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AU" dirty="0">
                <a:latin typeface="Calibri"/>
                <a:cs typeface="Calibri"/>
              </a:rPr>
              <a:t>This example for the mathematical modelling process is based on a content description from the Measurement strand at Level 8 and involves the application of rates in a financial context.</a:t>
            </a:r>
          </a:p>
          <a:p>
            <a:pPr marL="0" indent="0">
              <a:buFont typeface="Arial"/>
              <a:buNone/>
              <a:defRPr/>
            </a:pPr>
            <a:endParaRPr lang="en-AU" dirty="0">
              <a:latin typeface="Calibri"/>
              <a:cs typeface="Calibri"/>
            </a:endParaRPr>
          </a:p>
          <a:p>
            <a:pPr>
              <a:defRPr/>
            </a:pPr>
            <a:r>
              <a:rPr lang="en-AU" dirty="0">
                <a:latin typeface="Calibri"/>
                <a:cs typeface="Calibri"/>
              </a:rPr>
              <a:t>The related elaboration for this content description is: ‘modelling problems involving converting money amounts using different exchange rates and applying them when planning and budgeting for overseas travel’.</a:t>
            </a:r>
          </a:p>
          <a:p>
            <a:pPr>
              <a:defRPr/>
            </a:pPr>
            <a:endParaRPr lang="en-AU" dirty="0">
              <a:latin typeface="Calibri"/>
              <a:cs typeface="Calibri"/>
            </a:endParaRPr>
          </a:p>
          <a:p>
            <a:pPr>
              <a:defRPr/>
            </a:pPr>
            <a:r>
              <a:rPr lang="en-AU" dirty="0">
                <a:latin typeface="Calibri"/>
                <a:cs typeface="Calibri"/>
              </a:rPr>
              <a:t>Other elaborations that indicate practical problems involving ratios and rates include simple motion problems, map scales, phone charges, tax scales and mixing ingredients.</a:t>
            </a:r>
          </a:p>
        </p:txBody>
      </p:sp>
      <p:sp>
        <p:nvSpPr>
          <p:cNvPr id="4" name="Slide Number Placeholder 3"/>
          <p:cNvSpPr>
            <a:spLocks noGrp="1"/>
          </p:cNvSpPr>
          <p:nvPr>
            <p:ph type="sldNum" sz="quarter" idx="5"/>
          </p:nvPr>
        </p:nvSpPr>
        <p:spPr/>
        <p:txBody>
          <a:bodyPr/>
          <a:lstStyle/>
          <a:p>
            <a:fld id="{4086DB27-C44E-42FC-8577-04AF19E06BB2}" type="slidenum">
              <a:rPr lang="en-AU" smtClean="0"/>
              <a:pPr/>
              <a:t>27</a:t>
            </a:fld>
            <a:endParaRPr lang="en-AU"/>
          </a:p>
        </p:txBody>
      </p:sp>
    </p:spTree>
    <p:extLst>
      <p:ext uri="{BB962C8B-B14F-4D97-AF65-F5344CB8AC3E}">
        <p14:creationId xmlns:p14="http://schemas.microsoft.com/office/powerpoint/2010/main" val="12182671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latin typeface="Calibri"/>
                <a:cs typeface="Calibri"/>
              </a:rPr>
              <a:t>Computational thinking is a problem-solving process with 4 components. Approaches involve experiment and logical analysis, empirical reasoning and computer-based simulations. </a:t>
            </a:r>
          </a:p>
          <a:p>
            <a:endParaRPr lang="en-AU" dirty="0">
              <a:latin typeface="Calibri"/>
              <a:cs typeface="Calibri"/>
            </a:endParaRPr>
          </a:p>
          <a:p>
            <a:r>
              <a:rPr lang="en-AU" dirty="0">
                <a:latin typeface="Calibri"/>
                <a:cs typeface="Calibri"/>
              </a:rPr>
              <a:t>Students develop computational thinking through the application of its various components: abstraction, decomposition, pattern recognition, use of models and simulations, algorithms and generalisation.</a:t>
            </a:r>
          </a:p>
          <a:p>
            <a:endParaRPr lang="en-AU" dirty="0">
              <a:latin typeface="Calibri"/>
              <a:cs typeface="Calibri"/>
            </a:endParaRPr>
          </a:p>
          <a:p>
            <a:r>
              <a:rPr lang="en-AU" dirty="0">
                <a:latin typeface="Calibri"/>
                <a:cs typeface="Calibri"/>
              </a:rPr>
              <a:t>A set of resources that address computational thinking and algorithms at each level were developed for Mathematics Version 1.0. These are still available from the VCAA website F</a:t>
            </a:r>
            <a:r>
              <a:rPr lang="en-AU" b="0" i="0" dirty="0">
                <a:solidFill>
                  <a:srgbClr val="202124"/>
                </a:solidFill>
                <a:effectLst/>
                <a:latin typeface="arial" panose="020B0604020202020204" pitchFamily="34" charset="0"/>
              </a:rPr>
              <a:t>–</a:t>
            </a:r>
            <a:r>
              <a:rPr lang="en-AU" dirty="0">
                <a:latin typeface="Calibri"/>
                <a:cs typeface="Calibri"/>
              </a:rPr>
              <a:t>10 Teaching Resources page:</a:t>
            </a:r>
            <a:r>
              <a:rPr lang="en-AU" dirty="0">
                <a:solidFill>
                  <a:schemeClr val="tx1"/>
                </a:solidFill>
                <a:latin typeface="Verdana" pitchFamily="34" charset="0"/>
                <a:ea typeface="Verdana"/>
                <a:cs typeface="Calibri"/>
              </a:rPr>
              <a:t> </a:t>
            </a:r>
            <a:r>
              <a:rPr lang="en-AU" dirty="0">
                <a:solidFill>
                  <a:schemeClr val="accent1"/>
                </a:solidFill>
                <a:latin typeface="Verdana"/>
                <a:ea typeface="Verdana"/>
                <a:hlinkClick r:id="rId3">
                  <a:extLst>
                    <a:ext uri="{A12FA001-AC4F-418D-AE19-62706E023703}">
                      <ahyp:hlinkClr xmlns:ahyp="http://schemas.microsoft.com/office/drawing/2018/hyperlinkcolor" val="tx"/>
                    </a:ext>
                  </a:extLst>
                </a:hlinkClick>
              </a:rPr>
              <a:t>www.vcaa.vic.edu.au/curriculum/foundation-10/resources/mathematics/Pages/TeachingResources.aspx</a:t>
            </a:r>
            <a:r>
              <a:rPr lang="en-AU" dirty="0">
                <a:solidFill>
                  <a:schemeClr val="accent1"/>
                </a:solidFill>
                <a:latin typeface="Verdana"/>
                <a:ea typeface="Verdana"/>
              </a:rPr>
              <a:t>    </a:t>
            </a:r>
            <a:endParaRPr lang="en-AU" dirty="0">
              <a:solidFill>
                <a:schemeClr val="accent1"/>
              </a:solidFill>
              <a:ea typeface="Verdana"/>
            </a:endParaRPr>
          </a:p>
        </p:txBody>
      </p:sp>
      <p:sp>
        <p:nvSpPr>
          <p:cNvPr id="4" name="Slide Number Placeholder 3"/>
          <p:cNvSpPr>
            <a:spLocks noGrp="1"/>
          </p:cNvSpPr>
          <p:nvPr>
            <p:ph type="sldNum" sz="quarter" idx="5"/>
          </p:nvPr>
        </p:nvSpPr>
        <p:spPr/>
        <p:txBody>
          <a:bodyPr/>
          <a:lstStyle/>
          <a:p>
            <a:fld id="{4086DB27-C44E-42FC-8577-04AF19E06BB2}" type="slidenum">
              <a:rPr lang="en-AU" smtClean="0"/>
              <a:pPr/>
              <a:t>28</a:t>
            </a:fld>
            <a:endParaRPr lang="en-AU"/>
          </a:p>
        </p:txBody>
      </p:sp>
    </p:spTree>
    <p:extLst>
      <p:ext uri="{BB962C8B-B14F-4D97-AF65-F5344CB8AC3E}">
        <p14:creationId xmlns:p14="http://schemas.microsoft.com/office/powerpoint/2010/main" val="21246228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AU" dirty="0">
                <a:latin typeface="Verdana"/>
                <a:ea typeface="Verdana"/>
              </a:rPr>
              <a:t>This example of the computational thinking process is based on a content description from the Algebra strand at Level 9 and involves applying combinations of transformations to the graph of the basic quadratic function </a:t>
            </a:r>
            <a:r>
              <a:rPr lang="en-AU" i="1" dirty="0">
                <a:latin typeface="Verdana"/>
                <a:ea typeface="Verdana"/>
              </a:rPr>
              <a:t>y</a:t>
            </a:r>
            <a:r>
              <a:rPr lang="en-AU" dirty="0">
                <a:latin typeface="Verdana"/>
                <a:ea typeface="Verdana"/>
              </a:rPr>
              <a:t> = </a:t>
            </a:r>
            <a:r>
              <a:rPr lang="en-AU" i="1" dirty="0">
                <a:latin typeface="Verdana"/>
                <a:ea typeface="Verdana"/>
              </a:rPr>
              <a:t>x^2</a:t>
            </a:r>
            <a:endParaRPr lang="en-US" dirty="0">
              <a:latin typeface="Verdana"/>
              <a:ea typeface="Verdana"/>
            </a:endParaRPr>
          </a:p>
          <a:p>
            <a:pPr>
              <a:defRPr/>
            </a:pPr>
            <a:endParaRPr lang="en-AU" dirty="0"/>
          </a:p>
          <a:p>
            <a:pPr>
              <a:buNone/>
              <a:defRPr/>
            </a:pPr>
            <a:r>
              <a:rPr lang="en-AU" dirty="0">
                <a:latin typeface="Verdana"/>
                <a:ea typeface="Verdana"/>
              </a:rPr>
              <a:t>The related elaboration for this content description is:</a:t>
            </a:r>
            <a:r>
              <a:rPr lang="en-AU" b="0" i="0" dirty="0">
                <a:effectLst/>
                <a:latin typeface="Verdana"/>
                <a:ea typeface="Verdana"/>
              </a:rPr>
              <a:t> ‘investigating transformations of the parabola …’</a:t>
            </a:r>
          </a:p>
          <a:p>
            <a:pPr>
              <a:defRPr/>
            </a:pPr>
            <a:endParaRPr lang="en-AU" dirty="0">
              <a:latin typeface="Verdana"/>
              <a:ea typeface="Verdana"/>
            </a:endParaRPr>
          </a:p>
          <a:p>
            <a:pPr>
              <a:defRPr/>
            </a:pPr>
            <a:r>
              <a:rPr lang="en-AU" dirty="0">
                <a:latin typeface="Verdana"/>
                <a:ea typeface="Verdana"/>
              </a:rPr>
              <a:t>Other elaborations include applying similar processes to the graph of </a:t>
            </a:r>
            <a:r>
              <a:rPr lang="en-AU" i="1" dirty="0">
                <a:latin typeface="Verdana"/>
                <a:ea typeface="Verdana"/>
              </a:rPr>
              <a:t>y</a:t>
            </a:r>
            <a:r>
              <a:rPr lang="en-AU" dirty="0">
                <a:latin typeface="Verdana"/>
                <a:ea typeface="Verdana"/>
              </a:rPr>
              <a:t> = </a:t>
            </a:r>
            <a:r>
              <a:rPr lang="en-AU" i="1" dirty="0">
                <a:latin typeface="Verdana"/>
                <a:ea typeface="Verdana"/>
              </a:rPr>
              <a:t>x</a:t>
            </a:r>
            <a:r>
              <a:rPr lang="en-AU" dirty="0">
                <a:latin typeface="Verdana"/>
                <a:ea typeface="Verdana"/>
              </a:rPr>
              <a:t> or graphs of other basic functions such as the reciprocal, square root or exponential function.</a:t>
            </a:r>
          </a:p>
        </p:txBody>
      </p:sp>
      <p:sp>
        <p:nvSpPr>
          <p:cNvPr id="4" name="Slide Number Placeholder 3"/>
          <p:cNvSpPr>
            <a:spLocks noGrp="1"/>
          </p:cNvSpPr>
          <p:nvPr>
            <p:ph type="sldNum" sz="quarter" idx="5"/>
          </p:nvPr>
        </p:nvSpPr>
        <p:spPr/>
        <p:txBody>
          <a:bodyPr/>
          <a:lstStyle/>
          <a:p>
            <a:fld id="{4086DB27-C44E-42FC-8577-04AF19E06BB2}" type="slidenum">
              <a:rPr lang="en-AU" smtClean="0"/>
              <a:pPr/>
              <a:t>29</a:t>
            </a:fld>
            <a:endParaRPr lang="en-AU"/>
          </a:p>
        </p:txBody>
      </p:sp>
    </p:spTree>
    <p:extLst>
      <p:ext uri="{BB962C8B-B14F-4D97-AF65-F5344CB8AC3E}">
        <p14:creationId xmlns:p14="http://schemas.microsoft.com/office/powerpoint/2010/main" val="40182935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latin typeface="Calibri"/>
                <a:cs typeface="Calibri"/>
              </a:rPr>
              <a:t>This diagram shows a cycle for the statistical investigation process. This is a common simple representation of this process and can be applied to questions of interest involving different data types across the levels.</a:t>
            </a:r>
            <a:endParaRPr lang="en-US" dirty="0"/>
          </a:p>
          <a:p>
            <a:endParaRPr lang="en-AU" dirty="0">
              <a:latin typeface="Calibri"/>
              <a:cs typeface="Calibri"/>
            </a:endParaRPr>
          </a:p>
          <a:p>
            <a:r>
              <a:rPr lang="en-AU" dirty="0">
                <a:latin typeface="Calibri"/>
                <a:cs typeface="Calibri"/>
              </a:rPr>
              <a:t>The collection of data will involve activities such as developing a tool, for example a survey, and selecting a sample from the population. Once the data has been gathered, it can then be analysed, interpreted and communicated.</a:t>
            </a:r>
          </a:p>
          <a:p>
            <a:endParaRPr lang="en-AU" dirty="0">
              <a:latin typeface="Calibri"/>
              <a:cs typeface="Calibri"/>
            </a:endParaRPr>
          </a:p>
          <a:p>
            <a:r>
              <a:rPr lang="en-AU" dirty="0">
                <a:latin typeface="Calibri"/>
                <a:cs typeface="Calibri"/>
              </a:rPr>
              <a:t>The process may then lead to refining the question and tool and repeating the cycle. </a:t>
            </a:r>
          </a:p>
          <a:p>
            <a:endParaRPr lang="en-AU" dirty="0">
              <a:ea typeface="Verdana"/>
            </a:endParaRPr>
          </a:p>
          <a:p>
            <a:endParaRPr lang="en-AU" dirty="0">
              <a:ea typeface="Verdana"/>
            </a:endParaRPr>
          </a:p>
          <a:p>
            <a:endParaRPr lang="en-AU" dirty="0">
              <a:ea typeface="Verdana"/>
            </a:endParaRPr>
          </a:p>
        </p:txBody>
      </p:sp>
      <p:sp>
        <p:nvSpPr>
          <p:cNvPr id="4" name="Slide Number Placeholder 3"/>
          <p:cNvSpPr>
            <a:spLocks noGrp="1"/>
          </p:cNvSpPr>
          <p:nvPr>
            <p:ph type="sldNum" sz="quarter" idx="5"/>
          </p:nvPr>
        </p:nvSpPr>
        <p:spPr/>
        <p:txBody>
          <a:bodyPr/>
          <a:lstStyle/>
          <a:p>
            <a:fld id="{4086DB27-C44E-42FC-8577-04AF19E06BB2}" type="slidenum">
              <a:rPr lang="en-AU" smtClean="0"/>
              <a:pPr/>
              <a:t>30</a:t>
            </a:fld>
            <a:endParaRPr lang="en-AU"/>
          </a:p>
        </p:txBody>
      </p:sp>
    </p:spTree>
    <p:extLst>
      <p:ext uri="{BB962C8B-B14F-4D97-AF65-F5344CB8AC3E}">
        <p14:creationId xmlns:p14="http://schemas.microsoft.com/office/powerpoint/2010/main" val="639017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The rationale and aims of Mathematics Version 2.0 provide the basis for the construction of the Mathematics curriculum and an understanding of why it is studied by all students from Levels F to 10. </a:t>
            </a:r>
          </a:p>
          <a:p>
            <a:endParaRPr lang="en-US" dirty="0">
              <a:latin typeface="Calibri"/>
              <a:cs typeface="Calibri"/>
            </a:endParaRPr>
          </a:p>
          <a:p>
            <a:r>
              <a:rPr lang="en-US" dirty="0">
                <a:latin typeface="Calibri"/>
                <a:ea typeface="Verdana"/>
                <a:cs typeface="Calibri"/>
              </a:rPr>
              <a:t>When you are planning teaching and learning units, it’s important to keep in mind that the aims </a:t>
            </a:r>
            <a:r>
              <a:rPr lang="en-US" dirty="0">
                <a:latin typeface="Calibri"/>
                <a:cs typeface="Calibri"/>
              </a:rPr>
              <a:t>cover multiple purposes, from developing numeracy, to concepts, skills and processes that support learning and applications in other disciplines, as well as background for further study in the discipline itself</a:t>
            </a:r>
            <a:r>
              <a:rPr lang="en-US" dirty="0">
                <a:latin typeface="Calibri"/>
                <a:ea typeface="Verdana"/>
                <a:cs typeface="Calibri"/>
              </a:rPr>
              <a:t>. </a:t>
            </a:r>
          </a:p>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4086DB27-C44E-42FC-8577-04AF19E06BB2}" type="slidenum">
              <a:rPr lang="en-AU"/>
              <a:pPr/>
              <a:t>4</a:t>
            </a:fld>
            <a:endParaRPr lang="en-AU"/>
          </a:p>
        </p:txBody>
      </p:sp>
    </p:spTree>
    <p:extLst>
      <p:ext uri="{BB962C8B-B14F-4D97-AF65-F5344CB8AC3E}">
        <p14:creationId xmlns:p14="http://schemas.microsoft.com/office/powerpoint/2010/main" val="17546958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AU" dirty="0">
                <a:latin typeface="Calibri"/>
                <a:cs typeface="Calibri"/>
              </a:rPr>
              <a:t>This example of a statistical investigation considers the question of interest with respect to more choice with school uniform options, investigated using a survey with a sample of the school population.</a:t>
            </a:r>
          </a:p>
          <a:p>
            <a:pPr>
              <a:defRPr/>
            </a:pPr>
            <a:endParaRPr lang="en-AU" dirty="0">
              <a:latin typeface="Calibri"/>
              <a:cs typeface="Calibri"/>
            </a:endParaRPr>
          </a:p>
          <a:p>
            <a:pPr>
              <a:defRPr/>
            </a:pPr>
            <a:r>
              <a:rPr lang="en-AU" dirty="0">
                <a:latin typeface="Calibri"/>
                <a:cs typeface="Calibri"/>
              </a:rPr>
              <a:t>The related elaboration that provides the basis for the investigation is: ’identifying situations where the collection of data from a sample is necessary due to efficiency, cost or restricted time for collection of data, and is sufficiently reliable for making inferences about a population’.</a:t>
            </a:r>
          </a:p>
          <a:p>
            <a:pPr>
              <a:defRPr/>
            </a:pPr>
            <a:endParaRPr lang="en-AU" dirty="0">
              <a:latin typeface="Calibri"/>
              <a:cs typeface="Calibri"/>
            </a:endParaRPr>
          </a:p>
        </p:txBody>
      </p:sp>
      <p:sp>
        <p:nvSpPr>
          <p:cNvPr id="4" name="Slide Number Placeholder 3"/>
          <p:cNvSpPr>
            <a:spLocks noGrp="1"/>
          </p:cNvSpPr>
          <p:nvPr>
            <p:ph type="sldNum" sz="quarter" idx="5"/>
          </p:nvPr>
        </p:nvSpPr>
        <p:spPr/>
        <p:txBody>
          <a:bodyPr/>
          <a:lstStyle/>
          <a:p>
            <a:fld id="{4086DB27-C44E-42FC-8577-04AF19E06BB2}" type="slidenum">
              <a:rPr lang="en-AU" smtClean="0"/>
              <a:pPr/>
              <a:t>31</a:t>
            </a:fld>
            <a:endParaRPr lang="en-AU"/>
          </a:p>
        </p:txBody>
      </p:sp>
    </p:spTree>
    <p:extLst>
      <p:ext uri="{BB962C8B-B14F-4D97-AF65-F5344CB8AC3E}">
        <p14:creationId xmlns:p14="http://schemas.microsoft.com/office/powerpoint/2010/main" val="26971693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latin typeface="Calibri"/>
                <a:cs typeface="Calibri"/>
              </a:rPr>
              <a:t>Probability experiments and simulations provide the basis for gathering empirical data about questions of interest related to random or chance events in real life, and their long-run relative frequency. </a:t>
            </a:r>
            <a:endParaRPr lang="en-AU" dirty="0">
              <a:ea typeface="Verdana"/>
            </a:endParaRPr>
          </a:p>
          <a:p>
            <a:endParaRPr lang="en-AU" dirty="0"/>
          </a:p>
          <a:p>
            <a:endParaRPr lang="en-AU" dirty="0">
              <a:latin typeface="Calibri"/>
              <a:ea typeface="Verdana"/>
              <a:cs typeface="Calibri"/>
            </a:endParaRPr>
          </a:p>
        </p:txBody>
      </p:sp>
      <p:sp>
        <p:nvSpPr>
          <p:cNvPr id="4" name="Slide Number Placeholder 3"/>
          <p:cNvSpPr>
            <a:spLocks noGrp="1"/>
          </p:cNvSpPr>
          <p:nvPr>
            <p:ph type="sldNum" sz="quarter" idx="5"/>
          </p:nvPr>
        </p:nvSpPr>
        <p:spPr/>
        <p:txBody>
          <a:bodyPr/>
          <a:lstStyle/>
          <a:p>
            <a:fld id="{4086DB27-C44E-42FC-8577-04AF19E06BB2}" type="slidenum">
              <a:rPr lang="en-AU" smtClean="0"/>
              <a:pPr/>
              <a:t>32</a:t>
            </a:fld>
            <a:endParaRPr lang="en-AU"/>
          </a:p>
        </p:txBody>
      </p:sp>
    </p:spTree>
    <p:extLst>
      <p:ext uri="{BB962C8B-B14F-4D97-AF65-F5344CB8AC3E}">
        <p14:creationId xmlns:p14="http://schemas.microsoft.com/office/powerpoint/2010/main" val="39447579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AU" dirty="0">
                <a:latin typeface="Calibri"/>
                <a:cs typeface="Calibri"/>
              </a:rPr>
              <a:t>This example of a probability simulation considers convergence in long-run frequency as the number of trials (sample size) increases.</a:t>
            </a:r>
          </a:p>
          <a:p>
            <a:pPr>
              <a:defRPr/>
            </a:pPr>
            <a:endParaRPr lang="en-AU" dirty="0">
              <a:latin typeface="Calibri"/>
              <a:cs typeface="Calibri"/>
            </a:endParaRPr>
          </a:p>
          <a:p>
            <a:pPr>
              <a:defRPr/>
            </a:pPr>
            <a:r>
              <a:rPr lang="en-AU" dirty="0">
                <a:latin typeface="Calibri"/>
                <a:cs typeface="Calibri"/>
              </a:rPr>
              <a:t>The related elaboration that provides the basis for the activity is: ’conducting simulations using online simulation tools and comparing the combined results of a large number of trials to predicted results’.</a:t>
            </a:r>
          </a:p>
          <a:p>
            <a:pPr>
              <a:defRPr/>
            </a:pPr>
            <a:endParaRPr lang="en-AU" dirty="0">
              <a:ea typeface="Verdana"/>
            </a:endParaRPr>
          </a:p>
        </p:txBody>
      </p:sp>
      <p:sp>
        <p:nvSpPr>
          <p:cNvPr id="4" name="Slide Number Placeholder 3"/>
          <p:cNvSpPr>
            <a:spLocks noGrp="1"/>
          </p:cNvSpPr>
          <p:nvPr>
            <p:ph type="sldNum" sz="quarter" idx="5"/>
          </p:nvPr>
        </p:nvSpPr>
        <p:spPr/>
        <p:txBody>
          <a:bodyPr/>
          <a:lstStyle/>
          <a:p>
            <a:fld id="{4086DB27-C44E-42FC-8577-04AF19E06BB2}" type="slidenum">
              <a:rPr lang="en-AU" smtClean="0"/>
              <a:pPr/>
              <a:t>33</a:t>
            </a:fld>
            <a:endParaRPr lang="en-AU"/>
          </a:p>
        </p:txBody>
      </p:sp>
    </p:spTree>
    <p:extLst>
      <p:ext uri="{BB962C8B-B14F-4D97-AF65-F5344CB8AC3E}">
        <p14:creationId xmlns:p14="http://schemas.microsoft.com/office/powerpoint/2010/main" val="14039499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4086DB27-C44E-42FC-8577-04AF19E06BB2}" type="slidenum">
              <a:rPr lang="en-AU" smtClean="0"/>
              <a:pPr/>
              <a:t>34</a:t>
            </a:fld>
            <a:endParaRPr lang="en-AU"/>
          </a:p>
        </p:txBody>
      </p:sp>
    </p:spTree>
    <p:extLst>
      <p:ext uri="{BB962C8B-B14F-4D97-AF65-F5344CB8AC3E}">
        <p14:creationId xmlns:p14="http://schemas.microsoft.com/office/powerpoint/2010/main" val="12449661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This set of documents focuses on </a:t>
            </a:r>
            <a:r>
              <a:rPr lang="en-GB" dirty="0">
                <a:latin typeface="Calibri"/>
                <a:cs typeface="Calibri"/>
              </a:rPr>
              <a:t>understanding the revised curriculum.</a:t>
            </a:r>
          </a:p>
          <a:p>
            <a:endParaRPr lang="en-GB" dirty="0">
              <a:latin typeface="Calibri"/>
              <a:cs typeface="Calibri"/>
            </a:endParaRPr>
          </a:p>
          <a:p>
            <a:r>
              <a:rPr lang="en-GB" dirty="0">
                <a:latin typeface="Calibri"/>
                <a:cs typeface="Calibri"/>
              </a:rPr>
              <a:t>All are </a:t>
            </a:r>
            <a:r>
              <a:rPr lang="en-US" dirty="0">
                <a:latin typeface="Calibri"/>
                <a:cs typeface="Calibri"/>
              </a:rPr>
              <a:t>available </a:t>
            </a:r>
            <a:r>
              <a:rPr lang="en-US" dirty="0">
                <a:solidFill>
                  <a:schemeClr val="tx1"/>
                </a:solidFill>
                <a:latin typeface="Calibri"/>
                <a:cs typeface="Calibri"/>
              </a:rPr>
              <a:t>on the new Victorian Curriculum F–10 Version 2.0 website </a:t>
            </a:r>
            <a:r>
              <a:rPr lang="en-US" u="sng" dirty="0">
                <a:solidFill>
                  <a:schemeClr val="tx1"/>
                </a:solidFill>
                <a:latin typeface="Calibri"/>
                <a:cs typeface="Calibri"/>
              </a:rPr>
              <a:t>https://f10.vcaa.vic.edu.au</a:t>
            </a:r>
            <a:r>
              <a:rPr lang="en-US" u="none" dirty="0">
                <a:solidFill>
                  <a:schemeClr val="tx1"/>
                </a:solidFill>
                <a:latin typeface="Calibri"/>
                <a:cs typeface="Calibri"/>
              </a:rPr>
              <a:t> </a:t>
            </a:r>
            <a:r>
              <a:rPr lang="en-US" dirty="0">
                <a:solidFill>
                  <a:schemeClr val="tx1"/>
                </a:solidFill>
                <a:latin typeface="Calibri"/>
                <a:cs typeface="Calibri"/>
              </a:rPr>
              <a:t>and </a:t>
            </a:r>
            <a:r>
              <a:rPr lang="en-US" dirty="0">
                <a:latin typeface="Calibri"/>
                <a:cs typeface="Calibri"/>
              </a:rPr>
              <a:t>on the VCAA website </a:t>
            </a:r>
            <a:r>
              <a:rPr lang="en-US" dirty="0">
                <a:solidFill>
                  <a:schemeClr val="tx1"/>
                </a:solidFill>
                <a:latin typeface="Calibri"/>
                <a:cs typeface="Calibri"/>
                <a:hlinkClick r:id="rId3">
                  <a:extLst>
                    <a:ext uri="{A12FA001-AC4F-418D-AE19-62706E023703}">
                      <ahyp:hlinkClr xmlns:ahyp="http://schemas.microsoft.com/office/drawing/2018/hyperlinkcolor" val="tx"/>
                    </a:ext>
                  </a:extLst>
                </a:hlinkClick>
              </a:rPr>
              <a:t>www.vcaa.vic.edu.au/curriculum/foundation-10/resources/mathematics/Pages/MathematicsVersion2_0.aspx</a:t>
            </a:r>
            <a:endParaRPr lang="en-US" dirty="0">
              <a:latin typeface="Calibri"/>
              <a:ea typeface="Verdana"/>
              <a:cs typeface="Calibri"/>
            </a:endParaRPr>
          </a:p>
          <a:p>
            <a:endParaRPr lang="en-US" dirty="0">
              <a:ea typeface="Verdana"/>
              <a:cs typeface="Calibri"/>
            </a:endParaRPr>
          </a:p>
          <a:p>
            <a:endParaRPr lang="en-US" dirty="0">
              <a:ea typeface="Verdana"/>
            </a:endParaRPr>
          </a:p>
        </p:txBody>
      </p:sp>
      <p:sp>
        <p:nvSpPr>
          <p:cNvPr id="4" name="Slide Number Placeholder 3"/>
          <p:cNvSpPr>
            <a:spLocks noGrp="1"/>
          </p:cNvSpPr>
          <p:nvPr>
            <p:ph type="sldNum" sz="quarter" idx="5"/>
          </p:nvPr>
        </p:nvSpPr>
        <p:spPr/>
        <p:txBody>
          <a:bodyPr/>
          <a:lstStyle/>
          <a:p>
            <a:fld id="{4086DB27-C44E-42FC-8577-04AF19E06BB2}" type="slidenum">
              <a:rPr lang="en-AU"/>
              <a:pPr/>
              <a:t>35</a:t>
            </a:fld>
            <a:endParaRPr lang="en-AU"/>
          </a:p>
        </p:txBody>
      </p:sp>
    </p:spTree>
    <p:extLst>
      <p:ext uri="{BB962C8B-B14F-4D97-AF65-F5344CB8AC3E}">
        <p14:creationId xmlns:p14="http://schemas.microsoft.com/office/powerpoint/2010/main" val="38729142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This set of documents focuses on </a:t>
            </a:r>
            <a:r>
              <a:rPr lang="en-GB" dirty="0">
                <a:latin typeface="Calibri"/>
                <a:cs typeface="Calibri"/>
              </a:rPr>
              <a:t>planning for the revised curriculum.</a:t>
            </a:r>
          </a:p>
          <a:p>
            <a:endParaRPr lang="en-GB" dirty="0">
              <a:latin typeface="Calibri"/>
              <a:cs typeface="Calibri"/>
            </a:endParaRPr>
          </a:p>
          <a:p>
            <a:r>
              <a:rPr lang="en-GB" dirty="0">
                <a:latin typeface="Calibri"/>
                <a:cs typeface="Calibri"/>
              </a:rPr>
              <a:t>All are </a:t>
            </a:r>
            <a:r>
              <a:rPr lang="en-US" dirty="0">
                <a:latin typeface="Calibri"/>
                <a:cs typeface="Calibri"/>
              </a:rPr>
              <a:t>available on the VCAA website: </a:t>
            </a:r>
            <a:r>
              <a:rPr lang="en-US" dirty="0">
                <a:solidFill>
                  <a:schemeClr val="accent2"/>
                </a:solidFill>
                <a:latin typeface="Calibri"/>
                <a:cs typeface="Calibri"/>
                <a:hlinkClick r:id="rId3">
                  <a:extLst>
                    <a:ext uri="{A12FA001-AC4F-418D-AE19-62706E023703}">
                      <ahyp:hlinkClr xmlns:ahyp="http://schemas.microsoft.com/office/drawing/2018/hyperlinkcolor" val="tx"/>
                    </a:ext>
                  </a:extLst>
                </a:hlinkClick>
              </a:rPr>
              <a:t>www.vcaa.vic.edu.au/curriculum/foundation-10/resources/mathematics/Pages/MathematicsVersion2_0.aspx</a:t>
            </a:r>
            <a:r>
              <a:rPr lang="en-US" dirty="0">
                <a:solidFill>
                  <a:schemeClr val="accent2"/>
                </a:solidFill>
                <a:latin typeface="Calibri"/>
                <a:cs typeface="Calibri"/>
              </a:rPr>
              <a:t>   </a:t>
            </a:r>
          </a:p>
          <a:p>
            <a:endParaRPr lang="en-US" dirty="0">
              <a:solidFill>
                <a:schemeClr val="accent2"/>
              </a:solidFill>
              <a:latin typeface="Calibri"/>
              <a:cs typeface="Calibri"/>
            </a:endParaRPr>
          </a:p>
          <a:p>
            <a:r>
              <a:rPr lang="en-US" dirty="0">
                <a:solidFill>
                  <a:schemeClr val="accent2"/>
                </a:solidFill>
                <a:latin typeface="Calibri"/>
                <a:cs typeface="Calibri"/>
              </a:rPr>
              <a:t>These resources will also be moved over to the new F–10 website in late 2024 or early 2025, as the VCAA expands and adds greater functionality to the new website: </a:t>
            </a:r>
            <a:r>
              <a:rPr lang="en-US" u="sng" dirty="0">
                <a:solidFill>
                  <a:schemeClr val="accent2"/>
                </a:solidFill>
                <a:latin typeface="Calibri"/>
                <a:cs typeface="Calibri"/>
              </a:rPr>
              <a:t>https://f10.vcaa.vic.edu.au</a:t>
            </a:r>
          </a:p>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4086DB27-C44E-42FC-8577-04AF19E06BB2}" type="slidenum">
              <a:rPr lang="en-AU"/>
              <a:pPr/>
              <a:t>36</a:t>
            </a:fld>
            <a:endParaRPr lang="en-AU"/>
          </a:p>
        </p:txBody>
      </p:sp>
    </p:spTree>
    <p:extLst>
      <p:ext uri="{BB962C8B-B14F-4D97-AF65-F5344CB8AC3E}">
        <p14:creationId xmlns:p14="http://schemas.microsoft.com/office/powerpoint/2010/main" val="36932752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latin typeface="Calibri"/>
                <a:cs typeface="Calibri"/>
              </a:rPr>
              <a:t>Time for questions</a:t>
            </a:r>
          </a:p>
          <a:p>
            <a:endParaRPr lang="en-US" i="1" dirty="0">
              <a:ea typeface="Verdana"/>
            </a:endParaRPr>
          </a:p>
          <a:p>
            <a:r>
              <a:rPr lang="en-US" i="1" dirty="0">
                <a:latin typeface="Calibri"/>
                <a:cs typeface="Calibri"/>
              </a:rPr>
              <a:t>School-specific information </a:t>
            </a:r>
          </a:p>
        </p:txBody>
      </p:sp>
      <p:sp>
        <p:nvSpPr>
          <p:cNvPr id="4" name="Slide Number Placeholder 3"/>
          <p:cNvSpPr>
            <a:spLocks noGrp="1"/>
          </p:cNvSpPr>
          <p:nvPr>
            <p:ph type="sldNum" sz="quarter" idx="5"/>
          </p:nvPr>
        </p:nvSpPr>
        <p:spPr/>
        <p:txBody>
          <a:bodyPr/>
          <a:lstStyle/>
          <a:p>
            <a:fld id="{4086DB27-C44E-42FC-8577-04AF19E06BB2}" type="slidenum">
              <a:rPr lang="en-AU"/>
              <a:pPr/>
              <a:t>37</a:t>
            </a:fld>
            <a:endParaRPr lang="en-AU"/>
          </a:p>
        </p:txBody>
      </p:sp>
    </p:spTree>
    <p:extLst>
      <p:ext uri="{BB962C8B-B14F-4D97-AF65-F5344CB8AC3E}">
        <p14:creationId xmlns:p14="http://schemas.microsoft.com/office/powerpoint/2010/main" val="894137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Together, the aims address the development of essential knowledge, skills and dispositions for now and in the future.</a:t>
            </a:r>
          </a:p>
          <a:p>
            <a:endParaRPr lang="en-US" dirty="0">
              <a:latin typeface="Calibri"/>
              <a:cs typeface="Calibri"/>
            </a:endParaRPr>
          </a:p>
          <a:p>
            <a:r>
              <a:rPr lang="en-US" i="1" dirty="0">
                <a:latin typeface="Calibri"/>
                <a:cs typeface="Calibri"/>
              </a:rPr>
              <a:t>Consider undertaking </a:t>
            </a:r>
            <a:r>
              <a:rPr lang="en-US" b="1" i="1" dirty="0">
                <a:latin typeface="Calibri"/>
                <a:cs typeface="Calibri"/>
              </a:rPr>
              <a:t>Activity 1: Explore the Mathematics Version 2.0 aims</a:t>
            </a:r>
            <a:r>
              <a:rPr lang="en-US" i="1" dirty="0">
                <a:latin typeface="Calibri"/>
                <a:cs typeface="Calibri"/>
              </a:rPr>
              <a:t> in the Mathematics Learning Area Leader Guide. </a:t>
            </a:r>
          </a:p>
          <a:p>
            <a:r>
              <a:rPr lang="en-US" i="1" dirty="0">
                <a:latin typeface="Calibri"/>
                <a:cs typeface="Calibri"/>
              </a:rPr>
              <a:t>Discuss each of the aims of the curriculum and explore how they relate to the content covered in </a:t>
            </a:r>
            <a:r>
              <a:rPr lang="en-AU" i="1" dirty="0">
                <a:latin typeface="Calibri"/>
                <a:cs typeface="Calibri"/>
              </a:rPr>
              <a:t>Levels 7 to 10</a:t>
            </a:r>
            <a:r>
              <a:rPr lang="en-US" i="1" dirty="0">
                <a:latin typeface="Calibri"/>
                <a:cs typeface="Calibri"/>
              </a:rPr>
              <a:t>. </a:t>
            </a:r>
          </a:p>
          <a:p>
            <a:r>
              <a:rPr lang="en-US" i="1" dirty="0">
                <a:latin typeface="Calibri"/>
                <a:cs typeface="Calibri"/>
              </a:rPr>
              <a:t>What emphasis is placed on each of the aims in different contexts?</a:t>
            </a:r>
          </a:p>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4086DB27-C44E-42FC-8577-04AF19E06BB2}" type="slidenum">
              <a:rPr lang="en-AU"/>
              <a:pPr/>
              <a:t>5</a:t>
            </a:fld>
            <a:endParaRPr lang="en-AU"/>
          </a:p>
        </p:txBody>
      </p:sp>
    </p:spTree>
    <p:extLst>
      <p:ext uri="{BB962C8B-B14F-4D97-AF65-F5344CB8AC3E}">
        <p14:creationId xmlns:p14="http://schemas.microsoft.com/office/powerpoint/2010/main" val="3229239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086DB27-C44E-42FC-8577-04AF19E06BB2}" type="slidenum">
              <a:rPr lang="en-AU" smtClean="0"/>
              <a:pPr/>
              <a:t>6</a:t>
            </a:fld>
            <a:endParaRPr lang="en-AU"/>
          </a:p>
        </p:txBody>
      </p:sp>
    </p:spTree>
    <p:extLst>
      <p:ext uri="{BB962C8B-B14F-4D97-AF65-F5344CB8AC3E}">
        <p14:creationId xmlns:p14="http://schemas.microsoft.com/office/powerpoint/2010/main" val="14936095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US" dirty="0">
                <a:latin typeface="Calibri"/>
                <a:cs typeface="Calibri"/>
              </a:rPr>
              <a:t>The Victorian Curriculum F–10 Mathematics Version 2.0 has incorporated content from the Australian Curriculum Version 9.0 and refined the overall design and content to make it easier for teachers to implement efficiently and effectively.</a:t>
            </a:r>
          </a:p>
          <a:p>
            <a:pPr>
              <a:spcBef>
                <a:spcPts val="0"/>
              </a:spcBef>
              <a:spcAft>
                <a:spcPts val="0"/>
              </a:spcAft>
            </a:pPr>
            <a:endParaRPr lang="en-US" dirty="0">
              <a:latin typeface="Calibri"/>
              <a:cs typeface="Calibri"/>
            </a:endParaRPr>
          </a:p>
          <a:p>
            <a:pPr>
              <a:spcBef>
                <a:spcPts val="0"/>
              </a:spcBef>
              <a:spcAft>
                <a:spcPts val="0"/>
              </a:spcAft>
            </a:pPr>
            <a:r>
              <a:rPr lang="en-US" dirty="0">
                <a:latin typeface="Calibri"/>
                <a:cs typeface="Calibri"/>
              </a:rPr>
              <a:t>Some key points to note are:</a:t>
            </a:r>
          </a:p>
          <a:p>
            <a:pPr marL="171450" indent="-171450">
              <a:spcBef>
                <a:spcPts val="0"/>
              </a:spcBef>
              <a:spcAft>
                <a:spcPts val="0"/>
              </a:spcAft>
              <a:buFont typeface="Arial"/>
              <a:buChar char="•"/>
            </a:pPr>
            <a:r>
              <a:rPr lang="en-GB" dirty="0">
                <a:latin typeface="Calibri"/>
                <a:cs typeface="Calibri"/>
              </a:rPr>
              <a:t>content descriptions have been made clearer and are better-aligned to achievement standards</a:t>
            </a:r>
          </a:p>
          <a:p>
            <a:pPr marL="171450" indent="-171450">
              <a:spcBef>
                <a:spcPts val="0"/>
              </a:spcBef>
              <a:spcAft>
                <a:spcPts val="0"/>
              </a:spcAft>
              <a:buFont typeface="Arial"/>
              <a:buChar char="•"/>
            </a:pPr>
            <a:r>
              <a:rPr lang="en-GB" dirty="0">
                <a:latin typeface="Calibri"/>
                <a:cs typeface="Calibri"/>
              </a:rPr>
              <a:t>sequencing of concepts has been improved, noting that Probability now commences at Level 3</a:t>
            </a:r>
            <a:endParaRPr lang="en-US" dirty="0">
              <a:latin typeface="Calibri"/>
              <a:cs typeface="Calibri"/>
            </a:endParaRPr>
          </a:p>
          <a:p>
            <a:pPr marL="171450" indent="-171450">
              <a:spcBef>
                <a:spcPts val="0"/>
              </a:spcBef>
              <a:spcAft>
                <a:spcPts val="0"/>
              </a:spcAft>
              <a:buFont typeface="Arial"/>
              <a:buChar char="•"/>
            </a:pPr>
            <a:r>
              <a:rPr lang="en-US" dirty="0">
                <a:latin typeface="Calibri"/>
                <a:cs typeface="Calibri"/>
              </a:rPr>
              <a:t>the previously dual strands have been split</a:t>
            </a:r>
          </a:p>
          <a:p>
            <a:pPr marL="171450" indent="-171450">
              <a:spcBef>
                <a:spcPts val="0"/>
              </a:spcBef>
              <a:spcAft>
                <a:spcPts val="0"/>
              </a:spcAft>
              <a:buFont typeface="Arial"/>
              <a:buChar char="•"/>
            </a:pPr>
            <a:r>
              <a:rPr lang="en-GB" dirty="0">
                <a:latin typeface="Calibri"/>
                <a:cs typeface="Calibri"/>
              </a:rPr>
              <a:t>the proficiencies have been embedded in achievement standards and content descriptions, and this has the added benefit of placing them with relevant mathematics content and processes.</a:t>
            </a:r>
            <a:endParaRPr lang="en-GB" dirty="0"/>
          </a:p>
          <a:p>
            <a:pPr marL="171450" indent="-171450">
              <a:spcBef>
                <a:spcPts val="0"/>
              </a:spcBef>
              <a:spcAft>
                <a:spcPts val="0"/>
              </a:spcAft>
              <a:buFont typeface="Arial"/>
              <a:buChar char="•"/>
            </a:pPr>
            <a:r>
              <a:rPr lang="en-GB" dirty="0">
                <a:latin typeface="Calibri"/>
                <a:cs typeface="Calibri"/>
              </a:rPr>
              <a:t>greater emphasis has been placed on the 4 mathematical processes, providing increased opportunity for relating the content to real-life practical examples and investigations.</a:t>
            </a:r>
          </a:p>
          <a:p>
            <a:pPr marL="171450" indent="-171450">
              <a:spcBef>
                <a:spcPts val="0"/>
              </a:spcBef>
              <a:spcAft>
                <a:spcPts val="0"/>
              </a:spcAft>
              <a:buFont typeface="Arial"/>
              <a:buChar char="•"/>
            </a:pPr>
            <a:r>
              <a:rPr lang="en-GB" dirty="0">
                <a:latin typeface="Calibri"/>
                <a:cs typeface="Calibri"/>
              </a:rPr>
              <a:t>increased focus on play- and exploration-based content Foundation to Level 2</a:t>
            </a:r>
          </a:p>
          <a:p>
            <a:pPr marL="171450" indent="-171450">
              <a:spcBef>
                <a:spcPts val="0"/>
              </a:spcBef>
              <a:spcAft>
                <a:spcPts val="0"/>
              </a:spcAft>
              <a:buFont typeface="Arial"/>
              <a:buChar char="•"/>
            </a:pPr>
            <a:r>
              <a:rPr lang="en-GB" dirty="0">
                <a:latin typeface="Calibri"/>
                <a:cs typeface="Calibri"/>
              </a:rPr>
              <a:t>revised and new elaborations that provide a range of quality suggestions that contextualise the content have been included</a:t>
            </a:r>
          </a:p>
          <a:p>
            <a:pPr>
              <a:spcBef>
                <a:spcPts val="0"/>
              </a:spcBef>
              <a:spcAft>
                <a:spcPts val="0"/>
              </a:spcAft>
            </a:pPr>
            <a:endParaRPr lang="en-GB" dirty="0">
              <a:latin typeface="Calibri"/>
              <a:ea typeface="Verdana"/>
              <a:cs typeface="Calibri"/>
            </a:endParaRPr>
          </a:p>
          <a:p>
            <a:pPr>
              <a:spcBef>
                <a:spcPts val="0"/>
              </a:spcBef>
              <a:spcAft>
                <a:spcPts val="0"/>
              </a:spcAft>
            </a:pPr>
            <a:r>
              <a:rPr lang="en-US" i="1" dirty="0">
                <a:latin typeface="Calibri"/>
                <a:cs typeface="Calibri"/>
              </a:rPr>
              <a:t>Consider undertaking</a:t>
            </a:r>
            <a:r>
              <a:rPr lang="en-US" b="1" i="1" dirty="0">
                <a:latin typeface="Calibri"/>
                <a:cs typeface="Calibri"/>
              </a:rPr>
              <a:t> Activity 4: Compare the curriculums (Version 1.0 to Version 2.0) </a:t>
            </a:r>
            <a:r>
              <a:rPr lang="en-US" i="1" dirty="0">
                <a:latin typeface="Calibri"/>
                <a:cs typeface="Calibri"/>
              </a:rPr>
              <a:t>in the Mathematics Learning Area Leader Guide, either as a way of introducing the revisions made from Mathematics Version 1.0 to Mathematics Version 2.0 now or, at the end, once the related slides have been discussed. </a:t>
            </a:r>
          </a:p>
          <a:p>
            <a:endParaRPr lang="en-US" dirty="0">
              <a:latin typeface="Calibri"/>
              <a:ea typeface="Verdana"/>
              <a:cs typeface="Calibri"/>
            </a:endParaRPr>
          </a:p>
        </p:txBody>
      </p:sp>
      <p:sp>
        <p:nvSpPr>
          <p:cNvPr id="4" name="Slide Number Placeholder 3"/>
          <p:cNvSpPr>
            <a:spLocks noGrp="1"/>
          </p:cNvSpPr>
          <p:nvPr>
            <p:ph type="sldNum" sz="quarter" idx="5"/>
          </p:nvPr>
        </p:nvSpPr>
        <p:spPr/>
        <p:txBody>
          <a:bodyPr/>
          <a:lstStyle/>
          <a:p>
            <a:fld id="{4086DB27-C44E-42FC-8577-04AF19E06BB2}" type="slidenum">
              <a:rPr lang="en-AU"/>
              <a:pPr/>
              <a:t>7</a:t>
            </a:fld>
            <a:endParaRPr lang="en-AU"/>
          </a:p>
        </p:txBody>
      </p:sp>
    </p:spTree>
    <p:extLst>
      <p:ext uri="{BB962C8B-B14F-4D97-AF65-F5344CB8AC3E}">
        <p14:creationId xmlns:p14="http://schemas.microsoft.com/office/powerpoint/2010/main" val="2813740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The proficiencies are </a:t>
            </a:r>
            <a:r>
              <a:rPr lang="en-US" dirty="0" err="1">
                <a:latin typeface="Calibri"/>
                <a:cs typeface="Calibri"/>
              </a:rPr>
              <a:t>characterised</a:t>
            </a:r>
            <a:r>
              <a:rPr lang="en-US" dirty="0">
                <a:latin typeface="Calibri"/>
                <a:cs typeface="Calibri"/>
              </a:rPr>
              <a:t> as connecting the 'what' of mathematics with the 'how' and 'why'.</a:t>
            </a:r>
          </a:p>
          <a:p>
            <a:endParaRPr lang="en-US" dirty="0">
              <a:latin typeface="Calibri"/>
              <a:cs typeface="Calibri"/>
            </a:endParaRPr>
          </a:p>
          <a:p>
            <a:r>
              <a:rPr lang="en-US" dirty="0">
                <a:latin typeface="Calibri"/>
                <a:cs typeface="Calibri"/>
              </a:rPr>
              <a:t>In the Mathematics Version 1.0 curriculum structure, the proficiencies were presented separately to content descriptions, in the Learning in Mathematics page of the Introduction to the curriculum as 4 paragraphs, each with several dot points. This required teachers to make connections between the proficiencies and the content descriptions themselves. </a:t>
            </a:r>
            <a:endParaRPr lang="en-US" dirty="0"/>
          </a:p>
          <a:p>
            <a:endParaRPr lang="en-US" dirty="0">
              <a:latin typeface="Calibri"/>
              <a:cs typeface="Calibri"/>
            </a:endParaRPr>
          </a:p>
          <a:p>
            <a:r>
              <a:rPr lang="en-US" dirty="0">
                <a:latin typeface="Calibri"/>
                <a:cs typeface="Calibri"/>
              </a:rPr>
              <a:t>The revised Mathematics Version 2.0 curriculum has clarified the relationship to the curriculum by embedding the proficiencies within content descriptions and achievement standards to make the connections explicit.</a:t>
            </a:r>
          </a:p>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4086DB27-C44E-42FC-8577-04AF19E06BB2}" type="slidenum">
              <a:rPr lang="en-AU"/>
              <a:pPr/>
              <a:t>8</a:t>
            </a:fld>
            <a:endParaRPr lang="en-AU"/>
          </a:p>
        </p:txBody>
      </p:sp>
    </p:spTree>
    <p:extLst>
      <p:ext uri="{BB962C8B-B14F-4D97-AF65-F5344CB8AC3E}">
        <p14:creationId xmlns:p14="http://schemas.microsoft.com/office/powerpoint/2010/main" val="40374839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Here are 2 examples of how the proficiencies have been embedded into content descriptions.</a:t>
            </a:r>
          </a:p>
          <a:p>
            <a:endParaRPr lang="en-US" dirty="0">
              <a:latin typeface="Calibri"/>
              <a:cs typeface="Calibri"/>
            </a:endParaRPr>
          </a:p>
          <a:p>
            <a:endParaRPr lang="en-US" dirty="0">
              <a:latin typeface="Verdana"/>
              <a:ea typeface="Verdana"/>
              <a:cs typeface="Calibri"/>
            </a:endParaRPr>
          </a:p>
        </p:txBody>
      </p:sp>
      <p:sp>
        <p:nvSpPr>
          <p:cNvPr id="4" name="Slide Number Placeholder 3"/>
          <p:cNvSpPr>
            <a:spLocks noGrp="1"/>
          </p:cNvSpPr>
          <p:nvPr>
            <p:ph type="sldNum" sz="quarter" idx="10"/>
          </p:nvPr>
        </p:nvSpPr>
        <p:spPr/>
        <p:txBody>
          <a:bodyPr/>
          <a:lstStyle/>
          <a:p>
            <a:fld id="{02A6CC01-5399-4670-8926-64309351C3DC}" type="slidenum">
              <a:rPr lang="en-US" smtClean="0"/>
              <a:t>9</a:t>
            </a:fld>
            <a:endParaRPr lang="en-US"/>
          </a:p>
        </p:txBody>
      </p:sp>
    </p:spTree>
    <p:extLst>
      <p:ext uri="{BB962C8B-B14F-4D97-AF65-F5344CB8AC3E}">
        <p14:creationId xmlns:p14="http://schemas.microsoft.com/office/powerpoint/2010/main" val="1496889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Here are 2 examples of extracts from achievement standards at 2 levels that illustrate how the proficiencies have been embedded in the achievement standards. </a:t>
            </a:r>
          </a:p>
          <a:p>
            <a:r>
              <a:rPr lang="en-US" dirty="0">
                <a:latin typeface="Calibri"/>
                <a:cs typeface="Calibri"/>
              </a:rPr>
              <a:t>These extracts correspond to the 2 content description examples from the previous slide. </a:t>
            </a:r>
          </a:p>
          <a:p>
            <a:r>
              <a:rPr lang="en-US" dirty="0">
                <a:latin typeface="Calibri"/>
                <a:cs typeface="Calibri"/>
              </a:rPr>
              <a:t>Where a proficiency has been embedded in a content description, this embedding will typically also apply to the extract of the achievement standard that covers this content description.</a:t>
            </a:r>
          </a:p>
          <a:p>
            <a:endParaRPr lang="en-US" dirty="0">
              <a:ea typeface="Verdana" pitchFamily="34" charset="0"/>
            </a:endParaRPr>
          </a:p>
          <a:p>
            <a:r>
              <a:rPr lang="en-US" i="1" dirty="0">
                <a:latin typeface="Calibri"/>
                <a:cs typeface="Calibri"/>
              </a:rPr>
              <a:t>Consider undertaking </a:t>
            </a:r>
            <a:r>
              <a:rPr lang="en-US" b="1" i="1" dirty="0">
                <a:latin typeface="Calibri"/>
                <a:cs typeface="Calibri"/>
              </a:rPr>
              <a:t>Activity 2: Understand the structure of the revised Mathematics curriculum</a:t>
            </a:r>
            <a:r>
              <a:rPr lang="en-US" i="1" dirty="0">
                <a:latin typeface="Calibri"/>
                <a:cs typeface="Calibri"/>
              </a:rPr>
              <a:t> in the Mathematics Learning Area Leader Guide:</a:t>
            </a:r>
          </a:p>
          <a:p>
            <a:pPr marL="171450" indent="-171450">
              <a:buFont typeface="Arial,Sans-Serif"/>
              <a:buChar char="•"/>
            </a:pPr>
            <a:r>
              <a:rPr lang="en-GB" i="1" dirty="0">
                <a:latin typeface="Calibri"/>
                <a:cs typeface="Calibri"/>
              </a:rPr>
              <a:t>This could involve working in small groups to identify and discuss how the proficiencies have been incorporated into content descriptions and achievement standards of the revised curriculum. </a:t>
            </a:r>
            <a:endParaRPr lang="en-US" i="1" dirty="0">
              <a:latin typeface="Calibri"/>
              <a:cs typeface="Calibri"/>
            </a:endParaRPr>
          </a:p>
          <a:p>
            <a:pPr marL="171450" indent="-171450">
              <a:buFont typeface="Arial,Sans-Serif"/>
              <a:buChar char="•"/>
            </a:pPr>
            <a:r>
              <a:rPr lang="en-GB" i="1" dirty="0">
                <a:latin typeface="Calibri"/>
                <a:cs typeface="Calibri"/>
              </a:rPr>
              <a:t>This could be done by discussing a range of examples from across levels and strands, initially looking at selected content descriptions, and then the corresponding extracts from the achievement standards.</a:t>
            </a:r>
            <a:endParaRPr lang="en-US" i="1" dirty="0">
              <a:latin typeface="Calibri"/>
              <a:cs typeface="Calibri"/>
            </a:endParaRPr>
          </a:p>
          <a:p>
            <a:endParaRPr lang="en-US" dirty="0">
              <a:ea typeface="Verdana" pitchFamily="34" charset="0"/>
            </a:endParaRPr>
          </a:p>
          <a:p>
            <a:endParaRPr lang="en-US" dirty="0">
              <a:latin typeface="Verdana"/>
              <a:ea typeface="Verdana"/>
            </a:endParaRPr>
          </a:p>
        </p:txBody>
      </p:sp>
      <p:sp>
        <p:nvSpPr>
          <p:cNvPr id="4" name="Slide Number Placeholder 3"/>
          <p:cNvSpPr>
            <a:spLocks noGrp="1"/>
          </p:cNvSpPr>
          <p:nvPr>
            <p:ph type="sldNum" sz="quarter" idx="10"/>
          </p:nvPr>
        </p:nvSpPr>
        <p:spPr/>
        <p:txBody>
          <a:bodyPr/>
          <a:lstStyle/>
          <a:p>
            <a:fld id="{02A6CC01-5399-4670-8926-64309351C3DC}" type="slidenum">
              <a:rPr lang="en-US" smtClean="0"/>
              <a:t>10</a:t>
            </a:fld>
            <a:endParaRPr lang="en-US"/>
          </a:p>
        </p:txBody>
      </p:sp>
    </p:spTree>
    <p:extLst>
      <p:ext uri="{BB962C8B-B14F-4D97-AF65-F5344CB8AC3E}">
        <p14:creationId xmlns:p14="http://schemas.microsoft.com/office/powerpoint/2010/main" val="2989950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able Page">
    <p:spTree>
      <p:nvGrpSpPr>
        <p:cNvPr id="1" name=""/>
        <p:cNvGrpSpPr/>
        <p:nvPr/>
      </p:nvGrpSpPr>
      <p:grpSpPr>
        <a:xfrm>
          <a:off x="0" y="0"/>
          <a:ext cx="0" cy="0"/>
          <a:chOff x="0" y="0"/>
          <a:chExt cx="0" cy="0"/>
        </a:xfrm>
      </p:grpSpPr>
      <p:sp>
        <p:nvSpPr>
          <p:cNvPr id="3" name="Table Placeholder 2">
            <a:extLst>
              <a:ext uri="{FF2B5EF4-FFF2-40B4-BE49-F238E27FC236}">
                <a16:creationId xmlns:a16="http://schemas.microsoft.com/office/drawing/2014/main" id="{FB042EDB-8221-B04B-8FA4-F2C6F0C9C315}"/>
              </a:ext>
            </a:extLst>
          </p:cNvPr>
          <p:cNvSpPr>
            <a:spLocks noGrp="1"/>
          </p:cNvSpPr>
          <p:nvPr>
            <p:ph type="tbl" sz="quarter" idx="18"/>
          </p:nvPr>
        </p:nvSpPr>
        <p:spPr>
          <a:xfrm>
            <a:off x="360006" y="936002"/>
            <a:ext cx="8425225" cy="3833546"/>
          </a:xfrm>
        </p:spPr>
        <p:txBody>
          <a:bodyPr anchor="ctr"/>
          <a:lstStyle>
            <a:lvl1pPr algn="ctr">
              <a:defRPr sz="792"/>
            </a:lvl1pPr>
          </a:lstStyle>
          <a:p>
            <a:r>
              <a:rPr lang="en-US"/>
              <a:t>Click icon to add table</a:t>
            </a:r>
          </a:p>
        </p:txBody>
      </p:sp>
      <p:sp>
        <p:nvSpPr>
          <p:cNvPr id="12" name="Text Placeholder 7">
            <a:extLst>
              <a:ext uri="{FF2B5EF4-FFF2-40B4-BE49-F238E27FC236}">
                <a16:creationId xmlns:a16="http://schemas.microsoft.com/office/drawing/2014/main" id="{385ADE2F-674B-714A-AF57-4331A125C150}"/>
              </a:ext>
            </a:extLst>
          </p:cNvPr>
          <p:cNvSpPr>
            <a:spLocks noGrp="1"/>
          </p:cNvSpPr>
          <p:nvPr>
            <p:ph type="body" sz="quarter" idx="13" hasCustomPrompt="1"/>
          </p:nvPr>
        </p:nvSpPr>
        <p:spPr>
          <a:xfrm>
            <a:off x="358780" y="4840293"/>
            <a:ext cx="3633788" cy="303212"/>
          </a:xfrm>
        </p:spPr>
        <p:txBody>
          <a:bodyPr>
            <a:normAutofit/>
          </a:bodyPr>
          <a:lstStyle>
            <a:lvl1pPr>
              <a:lnSpc>
                <a:spcPct val="100000"/>
              </a:lnSpc>
              <a:defRPr sz="461" b="0">
                <a:solidFill>
                  <a:schemeClr val="tx2"/>
                </a:solidFill>
                <a:latin typeface="Agenda Regular" panose="02000603040000020004" pitchFamily="50" charset="0"/>
              </a:defRPr>
            </a:lvl1pPr>
            <a:lvl2pPr>
              <a:lnSpc>
                <a:spcPct val="100000"/>
              </a:lnSpc>
              <a:defRPr sz="527" b="0">
                <a:solidFill>
                  <a:schemeClr val="bg1"/>
                </a:solidFill>
                <a:latin typeface="Agenda" panose="02000603040000020004" pitchFamily="2" charset="77"/>
              </a:defRPr>
            </a:lvl2pPr>
            <a:lvl3pPr>
              <a:lnSpc>
                <a:spcPct val="100000"/>
              </a:lnSpc>
              <a:defRPr sz="527" b="0">
                <a:solidFill>
                  <a:schemeClr val="bg1"/>
                </a:solidFill>
                <a:latin typeface="Agenda" panose="02000603040000020004" pitchFamily="2" charset="77"/>
              </a:defRPr>
            </a:lvl3pPr>
            <a:lvl4pPr>
              <a:lnSpc>
                <a:spcPct val="100000"/>
              </a:lnSpc>
              <a:defRPr sz="527" b="0">
                <a:solidFill>
                  <a:schemeClr val="bg1"/>
                </a:solidFill>
                <a:latin typeface="Agenda" panose="02000603040000020004" pitchFamily="2" charset="77"/>
              </a:defRPr>
            </a:lvl4pPr>
            <a:lvl5pPr>
              <a:lnSpc>
                <a:spcPct val="100000"/>
              </a:lnSpc>
              <a:defRPr sz="527" b="0">
                <a:solidFill>
                  <a:schemeClr val="bg1"/>
                </a:solidFill>
                <a:latin typeface="Agenda" panose="02000603040000020004" pitchFamily="2" charset="77"/>
              </a:defRPr>
            </a:lvl5pPr>
          </a:lstStyle>
          <a:p>
            <a:pPr lvl="0"/>
            <a:r>
              <a:rPr lang="en-US"/>
              <a:t>Women’s Health West Strategic Plan</a:t>
            </a:r>
          </a:p>
        </p:txBody>
      </p:sp>
      <p:sp>
        <p:nvSpPr>
          <p:cNvPr id="13" name="Date Placeholder 3">
            <a:extLst>
              <a:ext uri="{FF2B5EF4-FFF2-40B4-BE49-F238E27FC236}">
                <a16:creationId xmlns:a16="http://schemas.microsoft.com/office/drawing/2014/main" id="{01693485-AA49-DC4D-B3BA-3DCB39923CB0}"/>
              </a:ext>
            </a:extLst>
          </p:cNvPr>
          <p:cNvSpPr>
            <a:spLocks noGrp="1"/>
          </p:cNvSpPr>
          <p:nvPr>
            <p:ph type="dt" sz="half" idx="16"/>
          </p:nvPr>
        </p:nvSpPr>
        <p:spPr>
          <a:xfrm>
            <a:off x="8308491" y="4840293"/>
            <a:ext cx="309966" cy="293687"/>
          </a:xfrm>
          <a:prstGeom prst="rect">
            <a:avLst/>
          </a:prstGeom>
        </p:spPr>
        <p:txBody>
          <a:bodyPr lIns="0" tIns="0" rIns="0" bIns="0"/>
          <a:lstStyle>
            <a:lvl1pPr algn="r">
              <a:defRPr sz="461" b="0" i="0">
                <a:solidFill>
                  <a:schemeClr val="tx2"/>
                </a:solidFill>
                <a:latin typeface="Agenda Regular" panose="02000603040000020004" pitchFamily="50" charset="0"/>
              </a:defRPr>
            </a:lvl1pPr>
          </a:lstStyle>
          <a:p>
            <a:fld id="{6DBDC113-5E02-7A4A-8372-243BCD875AE3}" type="datetime7">
              <a:rPr lang="en-AU" smtClean="0"/>
              <a:pPr/>
              <a:t>Sep-24</a:t>
            </a:fld>
            <a:endParaRPr lang="en-GB"/>
          </a:p>
        </p:txBody>
      </p:sp>
      <p:sp>
        <p:nvSpPr>
          <p:cNvPr id="14" name="Footer Placeholder 4">
            <a:extLst>
              <a:ext uri="{FF2B5EF4-FFF2-40B4-BE49-F238E27FC236}">
                <a16:creationId xmlns:a16="http://schemas.microsoft.com/office/drawing/2014/main" id="{25C3A2F4-82CB-B54C-8BDD-79F27808527A}"/>
              </a:ext>
            </a:extLst>
          </p:cNvPr>
          <p:cNvSpPr>
            <a:spLocks noGrp="1"/>
          </p:cNvSpPr>
          <p:nvPr>
            <p:ph type="ftr" sz="quarter" idx="17"/>
          </p:nvPr>
        </p:nvSpPr>
        <p:spPr>
          <a:xfrm>
            <a:off x="5177947" y="4840294"/>
            <a:ext cx="3086100" cy="294877"/>
          </a:xfrm>
          <a:prstGeom prst="rect">
            <a:avLst/>
          </a:prstGeom>
        </p:spPr>
        <p:txBody>
          <a:bodyPr lIns="0" tIns="0" rIns="0" bIns="0"/>
          <a:lstStyle>
            <a:lvl1pPr algn="r">
              <a:defRPr sz="461" b="0" i="0">
                <a:solidFill>
                  <a:schemeClr val="tx2"/>
                </a:solidFill>
                <a:latin typeface="Agenda Regular" panose="02000603040000020004" pitchFamily="50" charset="0"/>
              </a:defRPr>
            </a:lvl1pPr>
          </a:lstStyle>
          <a:p>
            <a:r>
              <a:rPr lang="en-GB"/>
              <a:t>Cube Group Proposal</a:t>
            </a:r>
          </a:p>
        </p:txBody>
      </p:sp>
      <p:sp>
        <p:nvSpPr>
          <p:cNvPr id="15" name="Slide Number Placeholder 5">
            <a:extLst>
              <a:ext uri="{FF2B5EF4-FFF2-40B4-BE49-F238E27FC236}">
                <a16:creationId xmlns:a16="http://schemas.microsoft.com/office/drawing/2014/main" id="{667684FB-8AE7-7441-A30A-192AB640AE37}"/>
              </a:ext>
            </a:extLst>
          </p:cNvPr>
          <p:cNvSpPr>
            <a:spLocks noGrp="1"/>
          </p:cNvSpPr>
          <p:nvPr>
            <p:ph type="sldNum" sz="quarter" idx="14"/>
          </p:nvPr>
        </p:nvSpPr>
        <p:spPr>
          <a:xfrm>
            <a:off x="8624811" y="4840293"/>
            <a:ext cx="160419" cy="303211"/>
          </a:xfrm>
          <a:prstGeom prst="rect">
            <a:avLst/>
          </a:prstGeom>
        </p:spPr>
        <p:txBody>
          <a:bodyPr lIns="0" tIns="0" rIns="0" bIns="0"/>
          <a:lstStyle>
            <a:lvl1pPr algn="r">
              <a:defRPr sz="461" b="1" i="0">
                <a:solidFill>
                  <a:schemeClr val="tx2"/>
                </a:solidFill>
                <a:latin typeface="Agenda Regular" panose="02000603040000020004" pitchFamily="50" charset="0"/>
              </a:defRPr>
            </a:lvl1pPr>
          </a:lstStyle>
          <a:p>
            <a:fld id="{CCCA5CB7-677E-5B4F-9C55-C6EE139B866B}" type="slidenum">
              <a:rPr lang="en-GB" smtClean="0"/>
              <a:pPr/>
              <a:t>‹#›</a:t>
            </a:fld>
            <a:endParaRPr lang="en-GB"/>
          </a:p>
        </p:txBody>
      </p:sp>
      <p:sp>
        <p:nvSpPr>
          <p:cNvPr id="16" name="Text Placeholder 3">
            <a:extLst>
              <a:ext uri="{FF2B5EF4-FFF2-40B4-BE49-F238E27FC236}">
                <a16:creationId xmlns:a16="http://schemas.microsoft.com/office/drawing/2014/main" id="{C1C3CF43-F601-DF4B-A2E7-6C5409D89854}"/>
              </a:ext>
            </a:extLst>
          </p:cNvPr>
          <p:cNvSpPr>
            <a:spLocks noGrp="1"/>
          </p:cNvSpPr>
          <p:nvPr>
            <p:ph type="body" sz="quarter" idx="72" hasCustomPrompt="1"/>
          </p:nvPr>
        </p:nvSpPr>
        <p:spPr>
          <a:xfrm>
            <a:off x="360007" y="338934"/>
            <a:ext cx="8425225" cy="454445"/>
          </a:xfrm>
        </p:spPr>
        <p:txBody>
          <a:bodyPr/>
          <a:lstStyle>
            <a:lvl1pPr>
              <a:defRPr b="0">
                <a:latin typeface="Agenda Bold" panose="02000603040000020004" pitchFamily="50" charset="0"/>
              </a:defRPr>
            </a:lvl1pPr>
          </a:lstStyle>
          <a:p>
            <a:pPr lvl="0"/>
            <a:r>
              <a:rPr lang="en-GB"/>
              <a:t>Title</a:t>
            </a:r>
            <a:endParaRPr lang="en-US"/>
          </a:p>
        </p:txBody>
      </p:sp>
    </p:spTree>
    <p:extLst>
      <p:ext uri="{BB962C8B-B14F-4D97-AF65-F5344CB8AC3E}">
        <p14:creationId xmlns:p14="http://schemas.microsoft.com/office/powerpoint/2010/main" val="957680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4000500"/>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685800" y="457200"/>
            <a:ext cx="5676900" cy="40005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66198384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terim">
    <p:bg>
      <p:bgPr>
        <a:solidFill>
          <a:srgbClr val="003D58"/>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EE8AEE-C1C4-B442-BD55-B1D4B638E6CF}"/>
              </a:ext>
            </a:extLst>
          </p:cNvPr>
          <p:cNvSpPr>
            <a:spLocks noGrp="1"/>
          </p:cNvSpPr>
          <p:nvPr>
            <p:ph type="title" hasCustomPrompt="1"/>
          </p:nvPr>
        </p:nvSpPr>
        <p:spPr>
          <a:xfrm>
            <a:off x="179512" y="1635646"/>
            <a:ext cx="8784976" cy="432048"/>
          </a:xfrm>
        </p:spPr>
        <p:txBody>
          <a:bodyPr/>
          <a:lstStyle>
            <a:lvl1pPr>
              <a:defRPr sz="2800" b="1">
                <a:solidFill>
                  <a:schemeClr val="bg1"/>
                </a:solidFill>
              </a:defRPr>
            </a:lvl1pPr>
          </a:lstStyle>
          <a:p>
            <a:r>
              <a:rPr lang="en-GB"/>
              <a:t>Interim slide title</a:t>
            </a:r>
            <a:endParaRPr lang="en-US"/>
          </a:p>
        </p:txBody>
      </p:sp>
      <p:sp>
        <p:nvSpPr>
          <p:cNvPr id="9" name="Content Placeholder 8">
            <a:extLst>
              <a:ext uri="{FF2B5EF4-FFF2-40B4-BE49-F238E27FC236}">
                <a16:creationId xmlns:a16="http://schemas.microsoft.com/office/drawing/2014/main" id="{243ECD6D-C028-B14C-A178-C12E401024D7}"/>
              </a:ext>
            </a:extLst>
          </p:cNvPr>
          <p:cNvSpPr>
            <a:spLocks noGrp="1"/>
          </p:cNvSpPr>
          <p:nvPr>
            <p:ph sz="quarter" idx="10" hasCustomPrompt="1"/>
          </p:nvPr>
        </p:nvSpPr>
        <p:spPr>
          <a:xfrm>
            <a:off x="179388" y="2211388"/>
            <a:ext cx="5688012" cy="360362"/>
          </a:xfrm>
        </p:spPr>
        <p:txBody>
          <a:bodyPr/>
          <a:lstStyle>
            <a:lvl1pPr marL="0" indent="0">
              <a:buNone/>
              <a:defRPr sz="1400" b="0">
                <a:solidFill>
                  <a:schemeClr val="bg1"/>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Sub title text</a:t>
            </a:r>
          </a:p>
        </p:txBody>
      </p:sp>
    </p:spTree>
    <p:extLst>
      <p:ext uri="{BB962C8B-B14F-4D97-AF65-F5344CB8AC3E}">
        <p14:creationId xmlns:p14="http://schemas.microsoft.com/office/powerpoint/2010/main" val="58572374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9E56C-1B8E-3E47-B03E-320907A65B6B}"/>
              </a:ext>
            </a:extLst>
          </p:cNvPr>
          <p:cNvSpPr>
            <a:spLocks noGrp="1"/>
          </p:cNvSpPr>
          <p:nvPr>
            <p:ph type="title" hasCustomPrompt="1"/>
          </p:nvPr>
        </p:nvSpPr>
        <p:spPr>
          <a:xfrm>
            <a:off x="179512" y="457200"/>
            <a:ext cx="5040560" cy="2042542"/>
          </a:xfrm>
        </p:spPr>
        <p:txBody>
          <a:bodyPr/>
          <a:lstStyle>
            <a:lvl1pPr>
              <a:defRPr>
                <a:solidFill>
                  <a:schemeClr val="bg1"/>
                </a:solidFill>
              </a:defRPr>
            </a:lvl1pPr>
          </a:lstStyle>
          <a:p>
            <a:r>
              <a:rPr lang="en-GB"/>
              <a:t>Thank you…</a:t>
            </a:r>
            <a:endParaRPr lang="en-US"/>
          </a:p>
        </p:txBody>
      </p:sp>
    </p:spTree>
    <p:extLst>
      <p:ext uri="{BB962C8B-B14F-4D97-AF65-F5344CB8AC3E}">
        <p14:creationId xmlns:p14="http://schemas.microsoft.com/office/powerpoint/2010/main" val="2084209324"/>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075601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5536" y="627534"/>
            <a:ext cx="5400600" cy="1246535"/>
          </a:xfrm>
        </p:spPr>
        <p:txBody>
          <a:bodyPr/>
          <a:lstStyle>
            <a:lvl1pPr algn="l">
              <a:defRPr sz="3600">
                <a:solidFill>
                  <a:schemeClr val="bg1"/>
                </a:solidFill>
              </a:defRPr>
            </a:lvl1pPr>
          </a:lstStyle>
          <a:p>
            <a:r>
              <a:rPr lang="en-US"/>
              <a:t>Click to edit Master title style</a:t>
            </a:r>
            <a:endParaRPr lang="en-AU"/>
          </a:p>
        </p:txBody>
      </p:sp>
      <p:sp>
        <p:nvSpPr>
          <p:cNvPr id="3" name="Subtitle 2"/>
          <p:cNvSpPr>
            <a:spLocks noGrp="1"/>
          </p:cNvSpPr>
          <p:nvPr>
            <p:ph type="subTitle" idx="1"/>
          </p:nvPr>
        </p:nvSpPr>
        <p:spPr>
          <a:xfrm>
            <a:off x="395536" y="1995686"/>
            <a:ext cx="4752528" cy="1008112"/>
          </a:xfrm>
        </p:spPr>
        <p:txBody>
          <a:bodyPr/>
          <a:lstStyle>
            <a:lvl1pPr marL="0" indent="0" algn="l">
              <a:buNone/>
              <a:defRPr sz="2400"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AU"/>
          </a:p>
        </p:txBody>
      </p:sp>
    </p:spTree>
    <p:extLst>
      <p:ext uri="{BB962C8B-B14F-4D97-AF65-F5344CB8AC3E}">
        <p14:creationId xmlns:p14="http://schemas.microsoft.com/office/powerpoint/2010/main" val="332456893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512" y="411510"/>
            <a:ext cx="8712968" cy="857250"/>
          </a:xfrm>
        </p:spPr>
        <p:txBody>
          <a:bodyPr/>
          <a:lstStyle>
            <a:lvl1pPr algn="l">
              <a:defRPr sz="3600"/>
            </a:lvl1pPr>
          </a:lstStyle>
          <a:p>
            <a:r>
              <a:rPr lang="en-US"/>
              <a:t>Click to edit Master title style</a:t>
            </a:r>
            <a:endParaRPr lang="en-AU"/>
          </a:p>
        </p:txBody>
      </p:sp>
      <p:sp>
        <p:nvSpPr>
          <p:cNvPr id="3" name="Content Placeholder 2"/>
          <p:cNvSpPr>
            <a:spLocks noGrp="1"/>
          </p:cNvSpPr>
          <p:nvPr>
            <p:ph idx="1"/>
          </p:nvPr>
        </p:nvSpPr>
        <p:spPr>
          <a:xfrm>
            <a:off x="179512" y="1485900"/>
            <a:ext cx="8712968" cy="2971800"/>
          </a:xfrm>
        </p:spPr>
        <p:txBody>
          <a:bodyPr/>
          <a:lstStyle>
            <a:lvl1pPr>
              <a:defRPr sz="1800"/>
            </a:lvl1pPr>
            <a:lvl2pPr>
              <a:defRPr sz="16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04228537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51520" y="457200"/>
            <a:ext cx="8640960" cy="857250"/>
          </a:xfrm>
        </p:spPr>
        <p:txBody>
          <a:bodyPr/>
          <a:lstStyle>
            <a:lvl1pPr algn="l">
              <a:defRPr sz="3600"/>
            </a:lvl1pPr>
          </a:lstStyle>
          <a:p>
            <a:r>
              <a:rPr lang="en-US"/>
              <a:t>Click to edit Master title style</a:t>
            </a:r>
            <a:endParaRPr lang="en-AU"/>
          </a:p>
        </p:txBody>
      </p:sp>
      <p:sp>
        <p:nvSpPr>
          <p:cNvPr id="3" name="Content Placeholder 2"/>
          <p:cNvSpPr>
            <a:spLocks noGrp="1"/>
          </p:cNvSpPr>
          <p:nvPr>
            <p:ph sz="half" idx="1"/>
          </p:nvPr>
        </p:nvSpPr>
        <p:spPr>
          <a:xfrm>
            <a:off x="251520" y="1485900"/>
            <a:ext cx="4320480" cy="297180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788024" y="1485900"/>
            <a:ext cx="4104456" cy="297180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20508365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9512" y="411510"/>
            <a:ext cx="8784976" cy="651719"/>
          </a:xfrm>
        </p:spPr>
        <p:txBody>
          <a:bodyPr/>
          <a:lstStyle>
            <a:lvl1pPr algn="l">
              <a:defRPr sz="3600"/>
            </a:lvl1pPr>
          </a:lstStyle>
          <a:p>
            <a:r>
              <a:rPr lang="en-US"/>
              <a:t>Click to edit Master title style</a:t>
            </a:r>
            <a:endParaRPr lang="en-AU"/>
          </a:p>
        </p:txBody>
      </p:sp>
      <p:sp>
        <p:nvSpPr>
          <p:cNvPr id="3" name="Text Placeholder 2"/>
          <p:cNvSpPr>
            <a:spLocks noGrp="1"/>
          </p:cNvSpPr>
          <p:nvPr>
            <p:ph type="body" idx="1"/>
          </p:nvPr>
        </p:nvSpPr>
        <p:spPr>
          <a:xfrm>
            <a:off x="179512" y="1151335"/>
            <a:ext cx="4320480" cy="479822"/>
          </a:xfrm>
        </p:spPr>
        <p:txBody>
          <a:bodyPr anchor="b"/>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79512" y="1631156"/>
            <a:ext cx="4320480" cy="2812802"/>
          </a:xfrm>
        </p:spPr>
        <p:txBody>
          <a:bodyPr/>
          <a:lstStyle>
            <a:lvl1pPr>
              <a:defRPr sz="1800"/>
            </a:lvl1pPr>
            <a:lvl2pPr>
              <a:defRPr sz="16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9" name="Text Placeholder 2">
            <a:extLst>
              <a:ext uri="{FF2B5EF4-FFF2-40B4-BE49-F238E27FC236}">
                <a16:creationId xmlns:a16="http://schemas.microsoft.com/office/drawing/2014/main" id="{53030868-EB89-BB45-9333-4265F84D3D9E}"/>
              </a:ext>
            </a:extLst>
          </p:cNvPr>
          <p:cNvSpPr>
            <a:spLocks noGrp="1"/>
          </p:cNvSpPr>
          <p:nvPr>
            <p:ph type="body" idx="10"/>
          </p:nvPr>
        </p:nvSpPr>
        <p:spPr>
          <a:xfrm>
            <a:off x="4644008" y="1174205"/>
            <a:ext cx="4320480" cy="479822"/>
          </a:xfrm>
        </p:spPr>
        <p:txBody>
          <a:bodyPr anchor="b"/>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Content Placeholder 3">
            <a:extLst>
              <a:ext uri="{FF2B5EF4-FFF2-40B4-BE49-F238E27FC236}">
                <a16:creationId xmlns:a16="http://schemas.microsoft.com/office/drawing/2014/main" id="{936ACB6C-847D-DD42-BAFD-A7F5B7D2AB2D}"/>
              </a:ext>
            </a:extLst>
          </p:cNvPr>
          <p:cNvSpPr>
            <a:spLocks noGrp="1"/>
          </p:cNvSpPr>
          <p:nvPr>
            <p:ph sz="half" idx="11"/>
          </p:nvPr>
        </p:nvSpPr>
        <p:spPr>
          <a:xfrm>
            <a:off x="4644008" y="1654026"/>
            <a:ext cx="4320480" cy="2789932"/>
          </a:xfrm>
        </p:spPr>
        <p:txBody>
          <a:bodyPr/>
          <a:lstStyle>
            <a:lvl1pPr>
              <a:defRPr sz="1800"/>
            </a:lvl1pPr>
            <a:lvl2pPr>
              <a:defRPr sz="16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10584153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79512" y="457200"/>
            <a:ext cx="8784976" cy="857250"/>
          </a:xfrm>
        </p:spPr>
        <p:txBody>
          <a:bodyPr/>
          <a:lstStyle>
            <a:lvl1pPr algn="l">
              <a:defRPr sz="3600"/>
            </a:lvl1pPr>
          </a:lstStyle>
          <a:p>
            <a:r>
              <a:rPr lang="en-US"/>
              <a:t>Click to edit Master title style</a:t>
            </a:r>
            <a:endParaRPr lang="en-AU"/>
          </a:p>
        </p:txBody>
      </p:sp>
    </p:spTree>
    <p:extLst>
      <p:ext uri="{BB962C8B-B14F-4D97-AF65-F5344CB8AC3E}">
        <p14:creationId xmlns:p14="http://schemas.microsoft.com/office/powerpoint/2010/main" val="313294418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411510"/>
            <a:ext cx="3008313" cy="664815"/>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411511"/>
            <a:ext cx="5111750" cy="4183112"/>
          </a:xfrm>
        </p:spPr>
        <p:txBody>
          <a:bodyPr/>
          <a:lstStyle>
            <a:lvl1pPr>
              <a:defRPr sz="1800"/>
            </a:lvl1pPr>
            <a:lvl2pPr>
              <a:defRPr sz="16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45616461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AU"/>
          </a:p>
        </p:txBody>
      </p:sp>
      <p:sp>
        <p:nvSpPr>
          <p:cNvPr id="4" name="Text Placeholder 3"/>
          <p:cNvSpPr>
            <a:spLocks noGrp="1"/>
          </p:cNvSpPr>
          <p:nvPr>
            <p:ph type="body" sz="half" idx="2"/>
          </p:nvPr>
        </p:nvSpPr>
        <p:spPr>
          <a:xfrm>
            <a:off x="1792288" y="4025503"/>
            <a:ext cx="5486400" cy="4904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276868148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65548012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79512" y="457200"/>
            <a:ext cx="8784976"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AU"/>
          </a:p>
        </p:txBody>
      </p:sp>
      <p:sp>
        <p:nvSpPr>
          <p:cNvPr id="1027" name="Rectangle 3"/>
          <p:cNvSpPr>
            <a:spLocks noGrp="1" noChangeArrowheads="1"/>
          </p:cNvSpPr>
          <p:nvPr>
            <p:ph type="body" idx="1"/>
          </p:nvPr>
        </p:nvSpPr>
        <p:spPr bwMode="auto">
          <a:xfrm>
            <a:off x="179512" y="1485900"/>
            <a:ext cx="8784976"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a:t> Click to edit Master text styles</a:t>
            </a:r>
          </a:p>
          <a:p>
            <a:pPr lvl="1"/>
            <a:r>
              <a:rPr lang="en-AU"/>
              <a:t>Second level</a:t>
            </a:r>
          </a:p>
          <a:p>
            <a:pPr lvl="2"/>
            <a:r>
              <a:rPr lang="en-AU"/>
              <a:t>Third level</a:t>
            </a:r>
          </a:p>
          <a:p>
            <a:pPr lvl="3"/>
            <a:r>
              <a:rPr lang="en-AU"/>
              <a:t>Fourth level</a:t>
            </a:r>
          </a:p>
          <a:p>
            <a:pPr lvl="4"/>
            <a:r>
              <a:rPr lang="en-AU"/>
              <a:t>Fifth level</a:t>
            </a:r>
          </a:p>
        </p:txBody>
      </p:sp>
    </p:spTree>
  </p:cSld>
  <p:clrMap bg1="lt1" tx1="dk1" bg2="lt2" tx2="dk2" accent1="accent1" accent2="accent2" accent3="accent3" accent4="accent4" accent5="accent5" accent6="accent6" hlink="hlink" folHlink="folHlink"/>
  <p:sldLayoutIdLst>
    <p:sldLayoutId id="2147483697" r:id="rId1"/>
    <p:sldLayoutId id="2147483649" r:id="rId2"/>
    <p:sldLayoutId id="2147483650" r:id="rId3"/>
    <p:sldLayoutId id="2147483652" r:id="rId4"/>
    <p:sldLayoutId id="2147483653" r:id="rId5"/>
    <p:sldLayoutId id="2147483654" r:id="rId6"/>
    <p:sldLayoutId id="2147483656" r:id="rId7"/>
    <p:sldLayoutId id="2147483657" r:id="rId8"/>
    <p:sldLayoutId id="2147483658" r:id="rId9"/>
    <p:sldLayoutId id="2147483659" r:id="rId10"/>
    <p:sldLayoutId id="2147483686" r:id="rId11"/>
    <p:sldLayoutId id="2147483660" r:id="rId12"/>
    <p:sldLayoutId id="2147483700" r:id="rId13"/>
  </p:sldLayoutIdLst>
  <p:transition/>
  <p:txStyles>
    <p:titleStyle>
      <a:lvl1pPr algn="l" rtl="0" eaLnBrk="1" fontAlgn="base" hangingPunct="1">
        <a:spcBef>
          <a:spcPct val="0"/>
        </a:spcBef>
        <a:spcAft>
          <a:spcPct val="0"/>
        </a:spcAft>
        <a:defRPr sz="3600" b="1">
          <a:solidFill>
            <a:srgbClr val="0099E3"/>
          </a:solidFill>
          <a:latin typeface="+mj-lt"/>
          <a:ea typeface="+mj-ea"/>
          <a:cs typeface="+mj-cs"/>
        </a:defRPr>
      </a:lvl1pPr>
      <a:lvl2pPr algn="ctr" rtl="0" eaLnBrk="1" fontAlgn="base" hangingPunct="1">
        <a:spcBef>
          <a:spcPct val="0"/>
        </a:spcBef>
        <a:spcAft>
          <a:spcPct val="0"/>
        </a:spcAft>
        <a:defRPr sz="4400" b="1">
          <a:solidFill>
            <a:srgbClr val="2A5686"/>
          </a:solidFill>
          <a:latin typeface="Verdana" pitchFamily="34" charset="0"/>
        </a:defRPr>
      </a:lvl2pPr>
      <a:lvl3pPr algn="ctr" rtl="0" eaLnBrk="1" fontAlgn="base" hangingPunct="1">
        <a:spcBef>
          <a:spcPct val="0"/>
        </a:spcBef>
        <a:spcAft>
          <a:spcPct val="0"/>
        </a:spcAft>
        <a:defRPr sz="4400" b="1">
          <a:solidFill>
            <a:srgbClr val="2A5686"/>
          </a:solidFill>
          <a:latin typeface="Verdana" pitchFamily="34" charset="0"/>
        </a:defRPr>
      </a:lvl3pPr>
      <a:lvl4pPr algn="ctr" rtl="0" eaLnBrk="1" fontAlgn="base" hangingPunct="1">
        <a:spcBef>
          <a:spcPct val="0"/>
        </a:spcBef>
        <a:spcAft>
          <a:spcPct val="0"/>
        </a:spcAft>
        <a:defRPr sz="4400" b="1">
          <a:solidFill>
            <a:srgbClr val="2A5686"/>
          </a:solidFill>
          <a:latin typeface="Verdana" pitchFamily="34" charset="0"/>
        </a:defRPr>
      </a:lvl4pPr>
      <a:lvl5pPr algn="ctr" rtl="0" eaLnBrk="1" fontAlgn="base" hangingPunct="1">
        <a:spcBef>
          <a:spcPct val="0"/>
        </a:spcBef>
        <a:spcAft>
          <a:spcPct val="0"/>
        </a:spcAft>
        <a:defRPr sz="4400" b="1">
          <a:solidFill>
            <a:srgbClr val="2A5686"/>
          </a:solidFill>
          <a:latin typeface="Verdana" pitchFamily="34" charset="0"/>
        </a:defRPr>
      </a:lvl5pPr>
      <a:lvl6pPr marL="457200" algn="ctr" rtl="0" eaLnBrk="1" fontAlgn="base" hangingPunct="1">
        <a:spcBef>
          <a:spcPct val="0"/>
        </a:spcBef>
        <a:spcAft>
          <a:spcPct val="0"/>
        </a:spcAft>
        <a:defRPr sz="4400" b="1">
          <a:solidFill>
            <a:srgbClr val="2A5686"/>
          </a:solidFill>
          <a:latin typeface="Verdana" pitchFamily="34" charset="0"/>
        </a:defRPr>
      </a:lvl6pPr>
      <a:lvl7pPr marL="914400" algn="ctr" rtl="0" eaLnBrk="1" fontAlgn="base" hangingPunct="1">
        <a:spcBef>
          <a:spcPct val="0"/>
        </a:spcBef>
        <a:spcAft>
          <a:spcPct val="0"/>
        </a:spcAft>
        <a:defRPr sz="4400" b="1">
          <a:solidFill>
            <a:srgbClr val="2A5686"/>
          </a:solidFill>
          <a:latin typeface="Verdana" pitchFamily="34" charset="0"/>
        </a:defRPr>
      </a:lvl7pPr>
      <a:lvl8pPr marL="1371600" algn="ctr" rtl="0" eaLnBrk="1" fontAlgn="base" hangingPunct="1">
        <a:spcBef>
          <a:spcPct val="0"/>
        </a:spcBef>
        <a:spcAft>
          <a:spcPct val="0"/>
        </a:spcAft>
        <a:defRPr sz="4400" b="1">
          <a:solidFill>
            <a:srgbClr val="2A5686"/>
          </a:solidFill>
          <a:latin typeface="Verdana" pitchFamily="34" charset="0"/>
        </a:defRPr>
      </a:lvl8pPr>
      <a:lvl9pPr marL="1828800" algn="ctr" rtl="0" eaLnBrk="1" fontAlgn="base" hangingPunct="1">
        <a:spcBef>
          <a:spcPct val="0"/>
        </a:spcBef>
        <a:spcAft>
          <a:spcPct val="0"/>
        </a:spcAft>
        <a:defRPr sz="4400" b="1">
          <a:solidFill>
            <a:srgbClr val="2A5686"/>
          </a:solidFill>
          <a:latin typeface="Verdana" pitchFamily="34" charset="0"/>
        </a:defRPr>
      </a:lvl9pPr>
    </p:titleStyle>
    <p:bodyStyle>
      <a:lvl1pPr marL="266700" indent="-266700" algn="l" rtl="0" eaLnBrk="1" fontAlgn="base" hangingPunct="1">
        <a:spcBef>
          <a:spcPct val="20000"/>
        </a:spcBef>
        <a:spcAft>
          <a:spcPct val="0"/>
        </a:spcAft>
        <a:buFont typeface="Arial" pitchFamily="34" charset="0"/>
        <a:buChar char="•"/>
        <a:defRPr sz="1800" b="0">
          <a:solidFill>
            <a:srgbClr val="303132"/>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1600">
          <a:solidFill>
            <a:srgbClr val="303132"/>
          </a:solidFill>
          <a:latin typeface="+mn-lt"/>
        </a:defRPr>
      </a:lvl2pPr>
      <a:lvl3pPr marL="1143000" indent="-228600" algn="l" rtl="0" eaLnBrk="1" fontAlgn="base" hangingPunct="1">
        <a:spcBef>
          <a:spcPct val="20000"/>
        </a:spcBef>
        <a:spcAft>
          <a:spcPct val="0"/>
        </a:spcAft>
        <a:buChar char="–"/>
        <a:defRPr sz="1600">
          <a:solidFill>
            <a:srgbClr val="303132"/>
          </a:solidFill>
          <a:latin typeface="+mn-lt"/>
        </a:defRPr>
      </a:lvl3pPr>
      <a:lvl4pPr marL="1600200" indent="-228600" algn="l" rtl="0" eaLnBrk="1" fontAlgn="base" hangingPunct="1">
        <a:spcBef>
          <a:spcPct val="20000"/>
        </a:spcBef>
        <a:spcAft>
          <a:spcPct val="0"/>
        </a:spcAft>
        <a:buChar char="–"/>
        <a:defRPr sz="1400">
          <a:solidFill>
            <a:srgbClr val="303132"/>
          </a:solidFill>
          <a:latin typeface="+mn-lt"/>
        </a:defRPr>
      </a:lvl4pPr>
      <a:lvl5pPr marL="2057400" indent="-228600" algn="l" rtl="0" eaLnBrk="1" fontAlgn="base" hangingPunct="1">
        <a:spcBef>
          <a:spcPct val="20000"/>
        </a:spcBef>
        <a:spcAft>
          <a:spcPct val="0"/>
        </a:spcAft>
        <a:buChar char="–"/>
        <a:defRPr sz="1400">
          <a:solidFill>
            <a:srgbClr val="303132"/>
          </a:solidFill>
          <a:latin typeface="+mn-lt"/>
        </a:defRPr>
      </a:lvl5pPr>
      <a:lvl6pPr marL="2514600" indent="-228600" algn="l" rtl="0" eaLnBrk="1" fontAlgn="base" hangingPunct="1">
        <a:spcBef>
          <a:spcPct val="20000"/>
        </a:spcBef>
        <a:spcAft>
          <a:spcPct val="0"/>
        </a:spcAft>
        <a:buChar char="–"/>
        <a:defRPr sz="2000">
          <a:solidFill>
            <a:srgbClr val="303132"/>
          </a:solidFill>
          <a:latin typeface="+mn-lt"/>
        </a:defRPr>
      </a:lvl6pPr>
      <a:lvl7pPr marL="2971800" indent="-228600" algn="l" rtl="0" eaLnBrk="1" fontAlgn="base" hangingPunct="1">
        <a:spcBef>
          <a:spcPct val="20000"/>
        </a:spcBef>
        <a:spcAft>
          <a:spcPct val="0"/>
        </a:spcAft>
        <a:buChar char="–"/>
        <a:defRPr sz="2000">
          <a:solidFill>
            <a:srgbClr val="303132"/>
          </a:solidFill>
          <a:latin typeface="+mn-lt"/>
        </a:defRPr>
      </a:lvl7pPr>
      <a:lvl8pPr marL="3429000" indent="-228600" algn="l" rtl="0" eaLnBrk="1" fontAlgn="base" hangingPunct="1">
        <a:spcBef>
          <a:spcPct val="20000"/>
        </a:spcBef>
        <a:spcAft>
          <a:spcPct val="0"/>
        </a:spcAft>
        <a:buChar char="–"/>
        <a:defRPr sz="2000">
          <a:solidFill>
            <a:srgbClr val="303132"/>
          </a:solidFill>
          <a:latin typeface="+mn-lt"/>
        </a:defRPr>
      </a:lvl8pPr>
      <a:lvl9pPr marL="3886200" indent="-228600" algn="l" rtl="0" eaLnBrk="1" fontAlgn="base" hangingPunct="1">
        <a:spcBef>
          <a:spcPct val="20000"/>
        </a:spcBef>
        <a:spcAft>
          <a:spcPct val="0"/>
        </a:spcAft>
        <a:buChar char="–"/>
        <a:defRPr sz="2000">
          <a:solidFill>
            <a:srgbClr val="30313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40722" y="627534"/>
            <a:ext cx="6074458" cy="1246535"/>
          </a:xfrm>
        </p:spPr>
        <p:txBody>
          <a:bodyPr/>
          <a:lstStyle/>
          <a:p>
            <a:r>
              <a:rPr lang="en-AU" dirty="0">
                <a:cs typeface="Arial"/>
              </a:rPr>
              <a:t>Victorian Curriculum F–10 Version 2.0 Mathematics</a:t>
            </a:r>
            <a:endParaRPr lang="en-AU" dirty="0"/>
          </a:p>
        </p:txBody>
      </p:sp>
      <p:sp>
        <p:nvSpPr>
          <p:cNvPr id="5" name="Subtitle 4"/>
          <p:cNvSpPr>
            <a:spLocks noGrp="1"/>
          </p:cNvSpPr>
          <p:nvPr>
            <p:ph type="subTitle" idx="1"/>
          </p:nvPr>
        </p:nvSpPr>
        <p:spPr>
          <a:xfrm>
            <a:off x="315709" y="2401228"/>
            <a:ext cx="4752528" cy="2474777"/>
          </a:xfrm>
        </p:spPr>
        <p:txBody>
          <a:bodyPr/>
          <a:lstStyle/>
          <a:p>
            <a:r>
              <a:rPr lang="en-AU" dirty="0"/>
              <a:t>High-level changes between the</a:t>
            </a:r>
            <a:br>
              <a:rPr lang="en-AU" dirty="0"/>
            </a:br>
            <a:r>
              <a:rPr lang="en-AU" dirty="0"/>
              <a:t>Victorian Curriculum F–10 Version 1.0 and Version 2.0, </a:t>
            </a:r>
            <a:br>
              <a:rPr lang="en-AU" dirty="0"/>
            </a:br>
            <a:r>
              <a:rPr lang="en-AU" dirty="0"/>
              <a:t>Levels 5 to 10</a:t>
            </a:r>
          </a:p>
          <a:p>
            <a:pPr algn="l" rtl="0" fontAlgn="base"/>
            <a:endParaRPr lang="en-US" sz="2400" b="0" i="0" u="none" strike="noStrike" dirty="0">
              <a:solidFill>
                <a:srgbClr val="FFFFFF"/>
              </a:solidFill>
              <a:effectLst/>
            </a:endParaRPr>
          </a:p>
          <a:p>
            <a:pPr algn="l" rtl="0" fontAlgn="base"/>
            <a:endParaRPr lang="en-US" sz="2400" b="0" i="0" u="none" strike="noStrike" dirty="0">
              <a:solidFill>
                <a:srgbClr val="FFFFFF"/>
              </a:solidFill>
              <a:effectLst/>
            </a:endParaRPr>
          </a:p>
        </p:txBody>
      </p:sp>
    </p:spTree>
    <p:extLst>
      <p:ext uri="{BB962C8B-B14F-4D97-AF65-F5344CB8AC3E}">
        <p14:creationId xmlns:p14="http://schemas.microsoft.com/office/powerpoint/2010/main" val="151393065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420" y="192832"/>
            <a:ext cx="8498179" cy="745350"/>
          </a:xfrm>
        </p:spPr>
        <p:txBody>
          <a:bodyPr/>
          <a:lstStyle/>
          <a:p>
            <a:r>
              <a:rPr lang="en-GB" sz="3200" dirty="0"/>
              <a:t>Proficiencies in achievement standards</a:t>
            </a:r>
            <a:endParaRPr lang="en-GB" sz="3200" dirty="0">
              <a:cs typeface="Arial"/>
            </a:endParaRPr>
          </a:p>
        </p:txBody>
      </p:sp>
      <p:sp>
        <p:nvSpPr>
          <p:cNvPr id="3" name="Content Placeholder 2"/>
          <p:cNvSpPr>
            <a:spLocks noGrp="1"/>
          </p:cNvSpPr>
          <p:nvPr>
            <p:ph idx="1"/>
          </p:nvPr>
        </p:nvSpPr>
        <p:spPr>
          <a:xfrm>
            <a:off x="358915" y="829083"/>
            <a:ext cx="8534184" cy="745350"/>
          </a:xfrm>
        </p:spPr>
        <p:txBody>
          <a:bodyPr/>
          <a:lstStyle/>
          <a:p>
            <a:pPr marL="0" indent="0">
              <a:buNone/>
            </a:pPr>
            <a:r>
              <a:rPr lang="en-AU" sz="1500" dirty="0">
                <a:solidFill>
                  <a:schemeClr val="tx1"/>
                </a:solidFill>
                <a:cs typeface="Arial"/>
              </a:rPr>
              <a:t>The following extracts from the Level 7 and Level 9 achievement standards correspond to the 2 content description examples from the previous slide.</a:t>
            </a:r>
          </a:p>
        </p:txBody>
      </p:sp>
      <p:graphicFrame>
        <p:nvGraphicFramePr>
          <p:cNvPr id="4" name="Table 4">
            <a:extLst>
              <a:ext uri="{FF2B5EF4-FFF2-40B4-BE49-F238E27FC236}">
                <a16:creationId xmlns:a16="http://schemas.microsoft.com/office/drawing/2014/main" id="{5CF92574-8968-2998-70B2-EC958982DB0C}"/>
              </a:ext>
            </a:extLst>
          </p:cNvPr>
          <p:cNvGraphicFramePr>
            <a:graphicFrameLocks noGrp="1"/>
          </p:cNvGraphicFramePr>
          <p:nvPr>
            <p:extLst>
              <p:ext uri="{D42A27DB-BD31-4B8C-83A1-F6EECF244321}">
                <p14:modId xmlns:p14="http://schemas.microsoft.com/office/powerpoint/2010/main" val="77552850"/>
              </p:ext>
            </p:extLst>
          </p:nvPr>
        </p:nvGraphicFramePr>
        <p:xfrm>
          <a:off x="392693" y="1442100"/>
          <a:ext cx="8329988" cy="3019060"/>
        </p:xfrm>
        <a:graphic>
          <a:graphicData uri="http://schemas.openxmlformats.org/drawingml/2006/table">
            <a:tbl>
              <a:tblPr firstRow="1" bandRow="1">
                <a:tableStyleId>{5C22544A-7EE6-4342-B048-85BDC9FD1C3A}</a:tableStyleId>
              </a:tblPr>
              <a:tblGrid>
                <a:gridCol w="4164994">
                  <a:extLst>
                    <a:ext uri="{9D8B030D-6E8A-4147-A177-3AD203B41FA5}">
                      <a16:colId xmlns:a16="http://schemas.microsoft.com/office/drawing/2014/main" val="1842630915"/>
                    </a:ext>
                  </a:extLst>
                </a:gridCol>
                <a:gridCol w="4164994">
                  <a:extLst>
                    <a:ext uri="{9D8B030D-6E8A-4147-A177-3AD203B41FA5}">
                      <a16:colId xmlns:a16="http://schemas.microsoft.com/office/drawing/2014/main" val="3294334811"/>
                    </a:ext>
                  </a:extLst>
                </a:gridCol>
              </a:tblGrid>
              <a:tr h="481104">
                <a:tc>
                  <a:txBody>
                    <a:bodyPr/>
                    <a:lstStyle/>
                    <a:p>
                      <a:r>
                        <a:rPr lang="en-US" sz="1500" dirty="0"/>
                        <a:t>Level 7 achievement standard extracts</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algn="l" rtl="0" eaLnBrk="1" latinLnBrk="0" hangingPunct="1"/>
                      <a:r>
                        <a:rPr lang="en-US" sz="1500" b="1" kern="1200" dirty="0">
                          <a:solidFill>
                            <a:schemeClr val="lt1"/>
                          </a:solidFill>
                          <a:latin typeface="+mn-lt"/>
                          <a:ea typeface="+mn-ea"/>
                          <a:cs typeface="+mn-cs"/>
                        </a:rPr>
                        <a:t>Level 9 achievement standard extract</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332775478"/>
                  </a:ext>
                </a:extLst>
              </a:tr>
              <a:tr h="2165437">
                <a:tc>
                  <a:txBody>
                    <a:bodyPr/>
                    <a:lstStyle/>
                    <a:p>
                      <a:pPr lvl="0">
                        <a:buNone/>
                      </a:pPr>
                      <a:r>
                        <a:rPr lang="en-US" sz="1500" kern="1200" noProof="0" dirty="0">
                          <a:solidFill>
                            <a:schemeClr val="dk1"/>
                          </a:solidFill>
                          <a:latin typeface="+mn-lt"/>
                          <a:ea typeface="+mn-ea"/>
                          <a:cs typeface="+mn-cs"/>
                        </a:rPr>
                        <a:t>Students use </a:t>
                      </a:r>
                      <a:r>
                        <a:rPr lang="en-US" sz="1500" b="1" kern="1200" noProof="0" dirty="0">
                          <a:solidFill>
                            <a:schemeClr val="accent1"/>
                          </a:solidFill>
                          <a:latin typeface="+mn-lt"/>
                          <a:ea typeface="+mn-lt"/>
                          <a:cs typeface="+mn-lt"/>
                        </a:rPr>
                        <a:t>algebraic expressions</a:t>
                      </a:r>
                      <a:r>
                        <a:rPr lang="en-US" sz="1500" kern="1200" noProof="0" dirty="0">
                          <a:solidFill>
                            <a:schemeClr val="dk1"/>
                          </a:solidFill>
                          <a:latin typeface="+mn-lt"/>
                          <a:ea typeface="+mn-ea"/>
                          <a:cs typeface="+mn-cs"/>
                        </a:rPr>
                        <a:t> to represent situations, </a:t>
                      </a:r>
                      <a:r>
                        <a:rPr lang="en-US" sz="1500" b="1" kern="1200" noProof="0" dirty="0">
                          <a:solidFill>
                            <a:schemeClr val="accent1"/>
                          </a:solidFill>
                          <a:latin typeface="+mn-lt"/>
                          <a:ea typeface="+mn-lt"/>
                          <a:cs typeface="+mn-lt"/>
                        </a:rPr>
                        <a:t>describe the relationships</a:t>
                      </a:r>
                      <a:r>
                        <a:rPr lang="en-US" sz="1500" kern="1200" noProof="0" dirty="0">
                          <a:solidFill>
                            <a:schemeClr val="dk1"/>
                          </a:solidFill>
                          <a:latin typeface="+mn-lt"/>
                          <a:ea typeface="+mn-ea"/>
                          <a:cs typeface="+mn-cs"/>
                        </a:rPr>
                        <a:t> between variables from authentic data and </a:t>
                      </a:r>
                      <a:r>
                        <a:rPr lang="en-US" sz="1500" b="1" kern="1200" noProof="0" dirty="0">
                          <a:solidFill>
                            <a:schemeClr val="accent1"/>
                          </a:solidFill>
                          <a:latin typeface="+mn-lt"/>
                          <a:ea typeface="+mn-lt"/>
                          <a:cs typeface="+mn-lt"/>
                        </a:rPr>
                        <a:t>substitute values</a:t>
                      </a:r>
                      <a:r>
                        <a:rPr lang="en-US" sz="1500" kern="1200" noProof="0" dirty="0">
                          <a:solidFill>
                            <a:schemeClr val="dk1"/>
                          </a:solidFill>
                          <a:latin typeface="+mn-lt"/>
                          <a:ea typeface="+mn-ea"/>
                          <a:cs typeface="+mn-cs"/>
                        </a:rPr>
                        <a:t> into formulas to</a:t>
                      </a:r>
                      <a:r>
                        <a:rPr lang="en-US" sz="1500" b="1" kern="1200" noProof="0" dirty="0">
                          <a:solidFill>
                            <a:schemeClr val="accent1"/>
                          </a:solidFill>
                          <a:latin typeface="+mn-lt"/>
                          <a:ea typeface="+mn-lt"/>
                          <a:cs typeface="+mn-lt"/>
                        </a:rPr>
                        <a:t> determine unknown </a:t>
                      </a:r>
                      <a:r>
                        <a:rPr lang="en-US" sz="1500" kern="1200" noProof="0" dirty="0">
                          <a:solidFill>
                            <a:schemeClr val="dk1"/>
                          </a:solidFill>
                          <a:latin typeface="+mn-lt"/>
                          <a:ea typeface="+mn-ea"/>
                          <a:cs typeface="+mn-cs"/>
                        </a:rPr>
                        <a:t>values. </a:t>
                      </a:r>
                      <a:endParaRPr lang="en-US" sz="15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r>
                        <a:rPr lang="en-US" sz="1500" kern="1200" noProof="0" dirty="0">
                          <a:solidFill>
                            <a:schemeClr val="dk1"/>
                          </a:solidFill>
                          <a:latin typeface="+mn-lt"/>
                          <a:ea typeface="+mn-ea"/>
                          <a:cs typeface="+mn-cs"/>
                        </a:rPr>
                        <a:t>Students </a:t>
                      </a:r>
                      <a:r>
                        <a:rPr lang="en-US" sz="1500" b="1" kern="1200" noProof="0" dirty="0">
                          <a:solidFill>
                            <a:schemeClr val="accent1"/>
                          </a:solidFill>
                          <a:latin typeface="+mn-lt"/>
                          <a:ea typeface="+mn-lt"/>
                          <a:cs typeface="+mn-lt"/>
                        </a:rPr>
                        <a:t>compare and analyse</a:t>
                      </a:r>
                      <a:r>
                        <a:rPr lang="en-US" sz="1500" kern="1200" noProof="0" dirty="0">
                          <a:solidFill>
                            <a:schemeClr val="dk1"/>
                          </a:solidFill>
                          <a:latin typeface="+mn-lt"/>
                          <a:ea typeface="+mn-ea"/>
                          <a:cs typeface="+mn-cs"/>
                        </a:rPr>
                        <a:t> the distributions of multiple numerical data sets, </a:t>
                      </a:r>
                      <a:r>
                        <a:rPr lang="en-US" sz="1500" b="1" kern="1200" noProof="0" dirty="0">
                          <a:solidFill>
                            <a:schemeClr val="accent1"/>
                          </a:solidFill>
                          <a:latin typeface="+mn-lt"/>
                          <a:ea typeface="+mn-lt"/>
                          <a:cs typeface="+mn-lt"/>
                        </a:rPr>
                        <a:t>choose</a:t>
                      </a:r>
                      <a:r>
                        <a:rPr lang="en-US" sz="1500" kern="1200" noProof="0" dirty="0">
                          <a:solidFill>
                            <a:schemeClr val="dk1"/>
                          </a:solidFill>
                          <a:latin typeface="+mn-lt"/>
                          <a:ea typeface="+mn-ea"/>
                          <a:cs typeface="+mn-cs"/>
                        </a:rPr>
                        <a:t> representations, </a:t>
                      </a:r>
                      <a:r>
                        <a:rPr lang="en-US" sz="1500" b="1" kern="1200" noProof="0" dirty="0">
                          <a:solidFill>
                            <a:schemeClr val="accent1"/>
                          </a:solidFill>
                          <a:latin typeface="+mn-lt"/>
                          <a:ea typeface="+mn-lt"/>
                          <a:cs typeface="+mn-lt"/>
                        </a:rPr>
                        <a:t>describe </a:t>
                      </a:r>
                      <a:r>
                        <a:rPr lang="en-US" sz="1500" kern="1200" noProof="0" dirty="0">
                          <a:solidFill>
                            <a:schemeClr val="dk1"/>
                          </a:solidFill>
                          <a:latin typeface="+mn-lt"/>
                          <a:ea typeface="+mn-ea"/>
                          <a:cs typeface="+mn-cs"/>
                        </a:rPr>
                        <a:t>features of these data sets using summary statistics and the shape of distributions, and </a:t>
                      </a:r>
                      <a:r>
                        <a:rPr lang="en-US" sz="1500" b="1" kern="1200" noProof="0" dirty="0">
                          <a:solidFill>
                            <a:schemeClr val="accent1"/>
                          </a:solidFill>
                          <a:latin typeface="+mn-lt"/>
                          <a:ea typeface="+mn-lt"/>
                          <a:cs typeface="+mn-lt"/>
                        </a:rPr>
                        <a:t>consider</a:t>
                      </a:r>
                      <a:r>
                        <a:rPr lang="en-US" sz="1500" kern="1200" noProof="0" dirty="0">
                          <a:solidFill>
                            <a:schemeClr val="dk1"/>
                          </a:solidFill>
                          <a:latin typeface="+mn-lt"/>
                          <a:ea typeface="+mn-ea"/>
                          <a:cs typeface="+mn-cs"/>
                        </a:rPr>
                        <a:t> the effect of outliers.</a:t>
                      </a:r>
                      <a:endParaRPr lang="en-US" sz="15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20442360"/>
                  </a:ext>
                </a:extLst>
              </a:tr>
              <a:tr h="3725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dirty="0"/>
                        <a:t>Proficiencies: </a:t>
                      </a:r>
                      <a:r>
                        <a:rPr lang="en-US" sz="1500" dirty="0"/>
                        <a:t>Understanding, Fluency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AU" sz="1500" b="1" dirty="0"/>
                        <a:t>Proficiencies:</a:t>
                      </a:r>
                      <a:r>
                        <a:rPr lang="en-AU" sz="1500" dirty="0"/>
                        <a:t> Reasoning, Problem-solving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26290361"/>
                  </a:ext>
                </a:extLst>
              </a:tr>
            </a:tbl>
          </a:graphicData>
        </a:graphic>
      </p:graphicFrame>
    </p:spTree>
    <p:extLst>
      <p:ext uri="{BB962C8B-B14F-4D97-AF65-F5344CB8AC3E}">
        <p14:creationId xmlns:p14="http://schemas.microsoft.com/office/powerpoint/2010/main" val="420254488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398" y="230265"/>
            <a:ext cx="8712968" cy="695342"/>
          </a:xfrm>
        </p:spPr>
        <p:txBody>
          <a:bodyPr/>
          <a:lstStyle/>
          <a:p>
            <a:r>
              <a:rPr lang="en-AU" dirty="0"/>
              <a:t>The 6 strands</a:t>
            </a:r>
          </a:p>
        </p:txBody>
      </p:sp>
      <p:sp>
        <p:nvSpPr>
          <p:cNvPr id="3" name="Content Placeholder 2"/>
          <p:cNvSpPr>
            <a:spLocks noGrp="1"/>
          </p:cNvSpPr>
          <p:nvPr>
            <p:ph idx="1"/>
          </p:nvPr>
        </p:nvSpPr>
        <p:spPr>
          <a:xfrm>
            <a:off x="1107055" y="3321345"/>
            <a:ext cx="6925316" cy="685950"/>
          </a:xfrm>
        </p:spPr>
        <p:txBody>
          <a:bodyPr/>
          <a:lstStyle/>
          <a:p>
            <a:pPr marL="0" indent="0">
              <a:buNone/>
            </a:pPr>
            <a:r>
              <a:rPr lang="en-AU" dirty="0">
                <a:solidFill>
                  <a:schemeClr val="tx1"/>
                </a:solidFill>
              </a:rPr>
              <a:t>The dual strands have been decoupled – now 6 individual strands</a:t>
            </a:r>
            <a:endParaRPr lang="en-US" dirty="0"/>
          </a:p>
          <a:p>
            <a:endParaRPr lang="en-AU" dirty="0">
              <a:solidFill>
                <a:schemeClr val="tx1"/>
              </a:solidFill>
              <a:cs typeface="Arial"/>
            </a:endParaRPr>
          </a:p>
        </p:txBody>
      </p:sp>
      <p:graphicFrame>
        <p:nvGraphicFramePr>
          <p:cNvPr id="11" name="Diagram 10">
            <a:extLst>
              <a:ext uri="{FF2B5EF4-FFF2-40B4-BE49-F238E27FC236}">
                <a16:creationId xmlns:a16="http://schemas.microsoft.com/office/drawing/2014/main" id="{9F49E432-6995-FD27-10A8-1093AA04C86F}"/>
              </a:ext>
            </a:extLst>
          </p:cNvPr>
          <p:cNvGraphicFramePr/>
          <p:nvPr>
            <p:extLst>
              <p:ext uri="{D42A27DB-BD31-4B8C-83A1-F6EECF244321}">
                <p14:modId xmlns:p14="http://schemas.microsoft.com/office/powerpoint/2010/main" val="3520048418"/>
              </p:ext>
            </p:extLst>
          </p:nvPr>
        </p:nvGraphicFramePr>
        <p:xfrm>
          <a:off x="354614" y="890226"/>
          <a:ext cx="8393851" cy="20480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7767198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C127C-66D7-3FE2-F8D9-0FD7DFC8342F}"/>
              </a:ext>
            </a:extLst>
          </p:cNvPr>
          <p:cNvSpPr>
            <a:spLocks noGrp="1"/>
          </p:cNvSpPr>
          <p:nvPr>
            <p:ph type="title"/>
          </p:nvPr>
        </p:nvSpPr>
        <p:spPr>
          <a:xfrm>
            <a:off x="310140" y="129989"/>
            <a:ext cx="8712968" cy="857250"/>
          </a:xfrm>
        </p:spPr>
        <p:txBody>
          <a:bodyPr/>
          <a:lstStyle/>
          <a:p>
            <a:r>
              <a:rPr lang="en-US" sz="3200" dirty="0">
                <a:cs typeface="Arial"/>
              </a:rPr>
              <a:t>Connecting content across strands</a:t>
            </a:r>
            <a:endParaRPr lang="en-US" sz="3200" dirty="0"/>
          </a:p>
        </p:txBody>
      </p:sp>
      <p:graphicFrame>
        <p:nvGraphicFramePr>
          <p:cNvPr id="4" name="Table 4">
            <a:extLst>
              <a:ext uri="{FF2B5EF4-FFF2-40B4-BE49-F238E27FC236}">
                <a16:creationId xmlns:a16="http://schemas.microsoft.com/office/drawing/2014/main" id="{717814FF-C2E4-0084-09C7-9F8AC635B462}"/>
              </a:ext>
            </a:extLst>
          </p:cNvPr>
          <p:cNvGraphicFramePr>
            <a:graphicFrameLocks noGrp="1"/>
          </p:cNvGraphicFramePr>
          <p:nvPr>
            <p:extLst>
              <p:ext uri="{D42A27DB-BD31-4B8C-83A1-F6EECF244321}">
                <p14:modId xmlns:p14="http://schemas.microsoft.com/office/powerpoint/2010/main" val="19323545"/>
              </p:ext>
            </p:extLst>
          </p:nvPr>
        </p:nvGraphicFramePr>
        <p:xfrm>
          <a:off x="415637" y="987238"/>
          <a:ext cx="8309886" cy="3498954"/>
        </p:xfrm>
        <a:graphic>
          <a:graphicData uri="http://schemas.openxmlformats.org/drawingml/2006/table">
            <a:tbl>
              <a:tblPr firstRow="1" bandRow="1">
                <a:tableStyleId>{5C22544A-7EE6-4342-B048-85BDC9FD1C3A}</a:tableStyleId>
              </a:tblPr>
              <a:tblGrid>
                <a:gridCol w="1064820">
                  <a:extLst>
                    <a:ext uri="{9D8B030D-6E8A-4147-A177-3AD203B41FA5}">
                      <a16:colId xmlns:a16="http://schemas.microsoft.com/office/drawing/2014/main" val="1997819664"/>
                    </a:ext>
                  </a:extLst>
                </a:gridCol>
                <a:gridCol w="3197545">
                  <a:extLst>
                    <a:ext uri="{9D8B030D-6E8A-4147-A177-3AD203B41FA5}">
                      <a16:colId xmlns:a16="http://schemas.microsoft.com/office/drawing/2014/main" val="3477644528"/>
                    </a:ext>
                  </a:extLst>
                </a:gridCol>
                <a:gridCol w="1987052">
                  <a:extLst>
                    <a:ext uri="{9D8B030D-6E8A-4147-A177-3AD203B41FA5}">
                      <a16:colId xmlns:a16="http://schemas.microsoft.com/office/drawing/2014/main" val="3072461652"/>
                    </a:ext>
                  </a:extLst>
                </a:gridCol>
                <a:gridCol w="2060469">
                  <a:extLst>
                    <a:ext uri="{9D8B030D-6E8A-4147-A177-3AD203B41FA5}">
                      <a16:colId xmlns:a16="http://schemas.microsoft.com/office/drawing/2014/main" val="1130132171"/>
                    </a:ext>
                  </a:extLst>
                </a:gridCol>
              </a:tblGrid>
              <a:tr h="435162">
                <a:tc>
                  <a:txBody>
                    <a:bodyPr/>
                    <a:lstStyle/>
                    <a:p>
                      <a:r>
                        <a:rPr lang="en-AU" sz="1200" dirty="0">
                          <a:solidFill>
                            <a:schemeClr val="bg1"/>
                          </a:solidFill>
                        </a:rPr>
                        <a:t>Level 8</a:t>
                      </a:r>
                    </a:p>
                  </a:txBody>
                  <a:tcPr anchor="ctr"/>
                </a:tc>
                <a:tc>
                  <a:txBody>
                    <a:bodyPr/>
                    <a:lstStyle/>
                    <a:p>
                      <a:r>
                        <a:rPr lang="en-AU" sz="1200" dirty="0">
                          <a:solidFill>
                            <a:schemeClr val="bg1"/>
                          </a:solidFill>
                        </a:rPr>
                        <a:t>Number</a:t>
                      </a:r>
                    </a:p>
                  </a:txBody>
                  <a:tcPr anchor="ctr"/>
                </a:tc>
                <a:tc>
                  <a:txBody>
                    <a:bodyPr/>
                    <a:lstStyle/>
                    <a:p>
                      <a:pPr lvl="0">
                        <a:buNone/>
                      </a:pPr>
                      <a:r>
                        <a:rPr lang="en-AU" sz="1200" dirty="0">
                          <a:solidFill>
                            <a:schemeClr val="bg1"/>
                          </a:solidFill>
                        </a:rPr>
                        <a:t>Measurement</a:t>
                      </a:r>
                      <a:endParaRPr lang="en-US" sz="1200" dirty="0">
                        <a:solidFill>
                          <a:schemeClr val="bg1"/>
                        </a:solidFill>
                      </a:endParaRPr>
                    </a:p>
                  </a:txBody>
                  <a:tcPr anchor="ctr"/>
                </a:tc>
                <a:tc>
                  <a:txBody>
                    <a:bodyPr/>
                    <a:lstStyle/>
                    <a:p>
                      <a:pPr lvl="0">
                        <a:buNone/>
                      </a:pPr>
                      <a:r>
                        <a:rPr lang="en-US" sz="1200" dirty="0">
                          <a:solidFill>
                            <a:schemeClr val="bg1"/>
                          </a:solidFill>
                        </a:rPr>
                        <a:t>Unit outline example (extract)</a:t>
                      </a:r>
                    </a:p>
                  </a:txBody>
                  <a:tcPr anchor="ctr"/>
                </a:tc>
                <a:extLst>
                  <a:ext uri="{0D108BD9-81ED-4DB2-BD59-A6C34878D82A}">
                    <a16:rowId xmlns:a16="http://schemas.microsoft.com/office/drawing/2014/main" val="1352129896"/>
                  </a:ext>
                </a:extLst>
              </a:tr>
              <a:tr h="1807419">
                <a:tc>
                  <a:txBody>
                    <a:bodyPr/>
                    <a:lstStyle/>
                    <a:p>
                      <a:r>
                        <a:rPr lang="en-AU" sz="1200" dirty="0">
                          <a:latin typeface="+mn-lt"/>
                        </a:rPr>
                        <a:t>Content description</a:t>
                      </a:r>
                    </a:p>
                  </a:txBody>
                  <a:tcPr/>
                </a:tc>
                <a:tc>
                  <a:txBody>
                    <a:bodyPr/>
                    <a:lstStyle/>
                    <a:p>
                      <a:pPr lvl="0" algn="l">
                        <a:lnSpc>
                          <a:spcPct val="100000"/>
                        </a:lnSpc>
                        <a:spcBef>
                          <a:spcPts val="0"/>
                        </a:spcBef>
                        <a:spcAft>
                          <a:spcPts val="0"/>
                        </a:spcAft>
                        <a:buNone/>
                      </a:pPr>
                      <a:r>
                        <a:rPr lang="en-US" sz="1200" dirty="0">
                          <a:solidFill>
                            <a:schemeClr val="tx1"/>
                          </a:solidFill>
                          <a:latin typeface="+mn-lt"/>
                        </a:rPr>
                        <a:t>recognise irrational numbers in applied contexts, including </a:t>
                      </a:r>
                      <a:r>
                        <a:rPr lang="en-US" sz="1200" i="1" dirty="0">
                          <a:solidFill>
                            <a:schemeClr val="tx1"/>
                          </a:solidFill>
                          <a:latin typeface="+mn-lt"/>
                        </a:rPr>
                        <a:t>π</a:t>
                      </a:r>
                      <a:r>
                        <a:rPr lang="en-US" sz="1200" dirty="0">
                          <a:solidFill>
                            <a:schemeClr val="tx1"/>
                          </a:solidFill>
                          <a:latin typeface="+mn-lt"/>
                        </a:rPr>
                        <a:t> and numbers that develop from the square root of positive real numbers that are not perfect squares, and recognise that irrational numbers cannot develop from the division of integer values by natural numbers</a:t>
                      </a:r>
                    </a:p>
                    <a:p>
                      <a:pPr lvl="0" algn="l">
                        <a:lnSpc>
                          <a:spcPct val="100000"/>
                        </a:lnSpc>
                        <a:spcBef>
                          <a:spcPts val="0"/>
                        </a:spcBef>
                        <a:spcAft>
                          <a:spcPts val="0"/>
                        </a:spcAft>
                        <a:buNone/>
                      </a:pPr>
                      <a:endParaRPr lang="en-US" sz="1200" dirty="0">
                        <a:solidFill>
                          <a:schemeClr val="tx1"/>
                        </a:solidFill>
                        <a:latin typeface="+mn-lt"/>
                      </a:endParaRPr>
                    </a:p>
                    <a:p>
                      <a:pPr lvl="0" algn="l">
                        <a:lnSpc>
                          <a:spcPct val="100000"/>
                        </a:lnSpc>
                        <a:spcBef>
                          <a:spcPts val="0"/>
                        </a:spcBef>
                        <a:spcAft>
                          <a:spcPts val="0"/>
                        </a:spcAft>
                        <a:buNone/>
                      </a:pPr>
                      <a:r>
                        <a:rPr lang="en-US" sz="1200" b="1" dirty="0">
                          <a:solidFill>
                            <a:schemeClr val="tx1"/>
                          </a:solidFill>
                          <a:latin typeface="+mn-lt"/>
                        </a:rPr>
                        <a:t>VC2M8N01</a:t>
                      </a:r>
                    </a:p>
                  </a:txBody>
                  <a:tcPr/>
                </a:tc>
                <a:tc>
                  <a:txBody>
                    <a:bodyPr/>
                    <a:lstStyle/>
                    <a:p>
                      <a:pPr lvl="0" algn="l">
                        <a:lnSpc>
                          <a:spcPct val="100000"/>
                        </a:lnSpc>
                        <a:spcBef>
                          <a:spcPts val="0"/>
                        </a:spcBef>
                        <a:spcAft>
                          <a:spcPts val="0"/>
                        </a:spcAft>
                        <a:buNone/>
                      </a:pPr>
                      <a:r>
                        <a:rPr lang="en-US" sz="1200" b="0" i="0" u="none" strike="noStrike" noProof="0" dirty="0">
                          <a:solidFill>
                            <a:schemeClr val="tx1"/>
                          </a:solidFill>
                          <a:latin typeface="+mn-lt"/>
                        </a:rPr>
                        <a:t>use Pythagoras’ theorem to solve problems involving the side lengths of right-angled triangles </a:t>
                      </a:r>
                    </a:p>
                    <a:p>
                      <a:pPr lvl="0" algn="l">
                        <a:lnSpc>
                          <a:spcPct val="100000"/>
                        </a:lnSpc>
                        <a:spcBef>
                          <a:spcPts val="0"/>
                        </a:spcBef>
                        <a:spcAft>
                          <a:spcPts val="0"/>
                        </a:spcAft>
                        <a:buNone/>
                      </a:pPr>
                      <a:endParaRPr lang="en-US" sz="1200" b="0" i="0" u="none" strike="noStrike" noProof="0" dirty="0">
                        <a:solidFill>
                          <a:schemeClr val="tx1"/>
                        </a:solidFill>
                        <a:latin typeface="+mn-lt"/>
                      </a:endParaRPr>
                    </a:p>
                    <a:p>
                      <a:pPr lvl="0" algn="l">
                        <a:lnSpc>
                          <a:spcPct val="100000"/>
                        </a:lnSpc>
                        <a:spcBef>
                          <a:spcPts val="0"/>
                        </a:spcBef>
                        <a:spcAft>
                          <a:spcPts val="0"/>
                        </a:spcAft>
                        <a:buNone/>
                      </a:pPr>
                      <a:endParaRPr lang="en-US" sz="1200" b="0" i="0" u="none" strike="noStrike" noProof="0" dirty="0">
                        <a:solidFill>
                          <a:schemeClr val="tx1"/>
                        </a:solidFill>
                        <a:latin typeface="+mn-lt"/>
                      </a:endParaRPr>
                    </a:p>
                    <a:p>
                      <a:pPr lvl="0" algn="l">
                        <a:lnSpc>
                          <a:spcPct val="100000"/>
                        </a:lnSpc>
                        <a:spcBef>
                          <a:spcPts val="0"/>
                        </a:spcBef>
                        <a:spcAft>
                          <a:spcPts val="0"/>
                        </a:spcAft>
                        <a:buNone/>
                      </a:pPr>
                      <a:endParaRPr lang="en-US" sz="1200" b="0" i="0" u="none" strike="noStrike" noProof="0" dirty="0">
                        <a:solidFill>
                          <a:schemeClr val="tx1"/>
                        </a:solidFill>
                        <a:latin typeface="+mn-lt"/>
                      </a:endParaRPr>
                    </a:p>
                    <a:p>
                      <a:pPr lvl="0" algn="l">
                        <a:lnSpc>
                          <a:spcPct val="100000"/>
                        </a:lnSpc>
                        <a:spcBef>
                          <a:spcPts val="0"/>
                        </a:spcBef>
                        <a:spcAft>
                          <a:spcPts val="0"/>
                        </a:spcAft>
                        <a:buNone/>
                      </a:pPr>
                      <a:endParaRPr lang="en-US" sz="1200" b="0" i="0" u="none" strike="noStrike" noProof="0" dirty="0">
                        <a:solidFill>
                          <a:schemeClr val="tx1"/>
                        </a:solidFill>
                        <a:latin typeface="+mn-lt"/>
                      </a:endParaRPr>
                    </a:p>
                    <a:p>
                      <a:pPr lvl="0" algn="l">
                        <a:lnSpc>
                          <a:spcPct val="100000"/>
                        </a:lnSpc>
                        <a:spcBef>
                          <a:spcPts val="0"/>
                        </a:spcBef>
                        <a:spcAft>
                          <a:spcPts val="0"/>
                        </a:spcAft>
                        <a:buNone/>
                      </a:pPr>
                      <a:r>
                        <a:rPr lang="en-US" sz="1200" b="1" i="0" u="none" strike="noStrike" noProof="0" dirty="0">
                          <a:solidFill>
                            <a:schemeClr val="tx1"/>
                          </a:solidFill>
                          <a:latin typeface="+mn-lt"/>
                        </a:rPr>
                        <a:t>VC2M8M06</a:t>
                      </a:r>
                    </a:p>
                  </a:txBody>
                  <a:tcPr/>
                </a:tc>
                <a:tc rowSpan="2">
                  <a:txBody>
                    <a:bodyPr/>
                    <a:lstStyle/>
                    <a:p>
                      <a:pPr marL="114300" lvl="0" indent="-114300">
                        <a:buFont typeface="Arial"/>
                        <a:buChar char="•"/>
                      </a:pPr>
                      <a:r>
                        <a:rPr lang="en-US" sz="1200" dirty="0">
                          <a:solidFill>
                            <a:schemeClr val="tx1"/>
                          </a:solidFill>
                          <a:latin typeface="+mn-lt"/>
                        </a:rPr>
                        <a:t>the recognition, demonstration and proof of Pythagoras’ theorem, and its use to calculate side lengths in right-angled triangles</a:t>
                      </a:r>
                    </a:p>
                    <a:p>
                      <a:pPr marL="0" lvl="0" indent="0">
                        <a:buFont typeface="Arial"/>
                        <a:buNone/>
                      </a:pPr>
                      <a:endParaRPr lang="en-US" sz="1200" dirty="0">
                        <a:solidFill>
                          <a:schemeClr val="tx1"/>
                        </a:solidFill>
                        <a:latin typeface="+mn-lt"/>
                      </a:endParaRPr>
                    </a:p>
                    <a:p>
                      <a:pPr marL="114300" lvl="0" indent="-114300" algn="l" defTabSz="914400" rtl="0" eaLnBrk="1" latinLnBrk="0" hangingPunct="1">
                        <a:buFont typeface="Arial"/>
                        <a:buChar char="•"/>
                      </a:pPr>
                      <a:r>
                        <a:rPr lang="en-US" sz="1200" kern="1200" dirty="0">
                          <a:solidFill>
                            <a:schemeClr val="tx1"/>
                          </a:solidFill>
                          <a:latin typeface="+mn-lt"/>
                          <a:ea typeface="+mn-ea"/>
                          <a:cs typeface="+mn-cs"/>
                        </a:rPr>
                        <a:t>application of the theorem to solve practical problems involving lengths and distances in the plane </a:t>
                      </a:r>
                    </a:p>
                    <a:p>
                      <a:pPr marL="114300" lvl="0" indent="-114300" algn="l" defTabSz="914400" rtl="0" eaLnBrk="1" latinLnBrk="0" hangingPunct="1">
                        <a:buFont typeface="Arial"/>
                        <a:buChar char="•"/>
                      </a:pPr>
                      <a:endParaRPr lang="en-US" sz="1200" kern="1200" dirty="0">
                        <a:solidFill>
                          <a:schemeClr val="tx1"/>
                        </a:solidFill>
                        <a:latin typeface="+mn-lt"/>
                        <a:ea typeface="+mn-ea"/>
                        <a:cs typeface="+mn-cs"/>
                      </a:endParaRPr>
                    </a:p>
                    <a:p>
                      <a:pPr marL="114300" lvl="0" indent="-114300" algn="l" defTabSz="914400" rtl="0" eaLnBrk="1" latinLnBrk="0" hangingPunct="1">
                        <a:buFont typeface="Arial"/>
                        <a:buChar char="•"/>
                      </a:pPr>
                      <a:r>
                        <a:rPr lang="en-US" sz="1200" kern="1200" dirty="0">
                          <a:solidFill>
                            <a:schemeClr val="tx1"/>
                          </a:solidFill>
                          <a:latin typeface="+mn-lt"/>
                          <a:ea typeface="+mn-ea"/>
                          <a:cs typeface="+mn-cs"/>
                        </a:rPr>
                        <a:t>Pythagorean triples</a:t>
                      </a:r>
                    </a:p>
                  </a:txBody>
                  <a:tcPr/>
                </a:tc>
                <a:extLst>
                  <a:ext uri="{0D108BD9-81ED-4DB2-BD59-A6C34878D82A}">
                    <a16:rowId xmlns:a16="http://schemas.microsoft.com/office/drawing/2014/main" val="2898358699"/>
                  </a:ext>
                </a:extLst>
              </a:tr>
              <a:tr h="1234335">
                <a:tc>
                  <a:txBody>
                    <a:bodyPr/>
                    <a:lstStyle/>
                    <a:p>
                      <a:r>
                        <a:rPr lang="en-AU" sz="1200">
                          <a:latin typeface="+mn-lt"/>
                        </a:rPr>
                        <a:t>Achievement standard extract</a:t>
                      </a:r>
                    </a:p>
                  </a:txBody>
                  <a:tcPr/>
                </a:tc>
                <a:tc>
                  <a:txBody>
                    <a:bodyPr/>
                    <a:lstStyle/>
                    <a:p>
                      <a:pPr lvl="0" algn="l">
                        <a:lnSpc>
                          <a:spcPct val="100000"/>
                        </a:lnSpc>
                        <a:spcBef>
                          <a:spcPts val="0"/>
                        </a:spcBef>
                        <a:spcAft>
                          <a:spcPts val="0"/>
                        </a:spcAft>
                        <a:buNone/>
                      </a:pPr>
                      <a:r>
                        <a:rPr lang="en-US" sz="1200" b="0" i="0" u="none" strike="noStrike" noProof="0" dirty="0">
                          <a:solidFill>
                            <a:schemeClr val="tx1"/>
                          </a:solidFill>
                          <a:latin typeface="+mn-lt"/>
                          <a:cs typeface="Arial"/>
                        </a:rPr>
                        <a:t>… students recognise irrational numbers as numbers that cannot develop from the division of integer values by natural numbers and terminating or recurring decimals.</a:t>
                      </a:r>
                      <a:endParaRPr lang="en-AU" sz="1200" b="0" i="0" u="none" strike="noStrike" noProof="0" dirty="0">
                        <a:solidFill>
                          <a:schemeClr val="tx1"/>
                        </a:solidFill>
                        <a:latin typeface="+mn-lt"/>
                        <a:cs typeface="Arial"/>
                      </a:endParaRPr>
                    </a:p>
                  </a:txBody>
                  <a:tcPr/>
                </a:tc>
                <a:tc>
                  <a:txBody>
                    <a:bodyPr/>
                    <a:lstStyle/>
                    <a:p>
                      <a:pPr lvl="0" algn="l">
                        <a:lnSpc>
                          <a:spcPct val="100000"/>
                        </a:lnSpc>
                        <a:spcBef>
                          <a:spcPts val="0"/>
                        </a:spcBef>
                        <a:spcAft>
                          <a:spcPts val="0"/>
                        </a:spcAft>
                        <a:buNone/>
                      </a:pPr>
                      <a:r>
                        <a:rPr lang="en-US" sz="1200" b="0" i="0" u="none" strike="noStrike" noProof="0" dirty="0">
                          <a:solidFill>
                            <a:schemeClr val="tx1"/>
                          </a:solidFill>
                          <a:latin typeface="+mn-lt"/>
                          <a:cs typeface="Arial"/>
                        </a:rPr>
                        <a:t>They use Pythagoras’ theorem to solve measurement problems involving unknown lengths of right-angled triangles.</a:t>
                      </a:r>
                      <a:endParaRPr lang="en-IN" sz="1200" b="0" i="0" u="none" strike="noStrike" noProof="0" dirty="0">
                        <a:solidFill>
                          <a:schemeClr val="tx1"/>
                        </a:solidFill>
                        <a:latin typeface="+mn-lt"/>
                        <a:cs typeface="Arial"/>
                      </a:endParaRPr>
                    </a:p>
                  </a:txBody>
                  <a:tcPr/>
                </a:tc>
                <a:tc vMerge="1">
                  <a:txBody>
                    <a:bodyPr/>
                    <a:lstStyle/>
                    <a:p>
                      <a:pPr lvl="0" algn="l">
                        <a:lnSpc>
                          <a:spcPct val="100000"/>
                        </a:lnSpc>
                        <a:spcBef>
                          <a:spcPts val="0"/>
                        </a:spcBef>
                        <a:spcAft>
                          <a:spcPts val="0"/>
                        </a:spcAft>
                        <a:buNone/>
                      </a:pPr>
                      <a:endParaRPr lang="en-IN" sz="1400" b="0" i="0" u="none" strike="noStrike" noProof="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872636352"/>
                  </a:ext>
                </a:extLst>
              </a:tr>
            </a:tbl>
          </a:graphicData>
        </a:graphic>
      </p:graphicFrame>
    </p:spTree>
    <p:extLst>
      <p:ext uri="{BB962C8B-B14F-4D97-AF65-F5344CB8AC3E}">
        <p14:creationId xmlns:p14="http://schemas.microsoft.com/office/powerpoint/2010/main" val="135849780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6790A-8B3D-F399-5AE4-0BE2F8B8D570}"/>
              </a:ext>
            </a:extLst>
          </p:cNvPr>
          <p:cNvSpPr>
            <a:spLocks noGrp="1"/>
          </p:cNvSpPr>
          <p:nvPr>
            <p:ph type="title"/>
          </p:nvPr>
        </p:nvSpPr>
        <p:spPr>
          <a:xfrm>
            <a:off x="300780" y="295564"/>
            <a:ext cx="8645236" cy="489154"/>
          </a:xfrm>
        </p:spPr>
        <p:txBody>
          <a:bodyPr/>
          <a:lstStyle/>
          <a:p>
            <a:r>
              <a:rPr lang="en-AU" sz="3200" dirty="0"/>
              <a:t>Scope and sequence: Number</a:t>
            </a:r>
            <a:endParaRPr lang="en-AU" sz="3200" dirty="0">
              <a:solidFill>
                <a:srgbClr val="FF0000"/>
              </a:solidFill>
            </a:endParaRPr>
          </a:p>
        </p:txBody>
      </p:sp>
      <p:graphicFrame>
        <p:nvGraphicFramePr>
          <p:cNvPr id="3" name="Table 3">
            <a:extLst>
              <a:ext uri="{FF2B5EF4-FFF2-40B4-BE49-F238E27FC236}">
                <a16:creationId xmlns:a16="http://schemas.microsoft.com/office/drawing/2014/main" id="{946A4365-D9FF-D532-D861-98B307A98974}"/>
              </a:ext>
            </a:extLst>
          </p:cNvPr>
          <p:cNvGraphicFramePr>
            <a:graphicFrameLocks noGrp="1"/>
          </p:cNvGraphicFramePr>
          <p:nvPr/>
        </p:nvGraphicFramePr>
        <p:xfrm>
          <a:off x="415636" y="876675"/>
          <a:ext cx="8309888" cy="3585125"/>
        </p:xfrm>
        <a:graphic>
          <a:graphicData uri="http://schemas.openxmlformats.org/drawingml/2006/table">
            <a:tbl>
              <a:tblPr firstRow="1" bandRow="1">
                <a:tableStyleId>{5C22544A-7EE6-4342-B048-85BDC9FD1C3A}</a:tableStyleId>
              </a:tblPr>
              <a:tblGrid>
                <a:gridCol w="2077472">
                  <a:extLst>
                    <a:ext uri="{9D8B030D-6E8A-4147-A177-3AD203B41FA5}">
                      <a16:colId xmlns:a16="http://schemas.microsoft.com/office/drawing/2014/main" val="43571563"/>
                    </a:ext>
                  </a:extLst>
                </a:gridCol>
                <a:gridCol w="2077472">
                  <a:extLst>
                    <a:ext uri="{9D8B030D-6E8A-4147-A177-3AD203B41FA5}">
                      <a16:colId xmlns:a16="http://schemas.microsoft.com/office/drawing/2014/main" val="1343195350"/>
                    </a:ext>
                  </a:extLst>
                </a:gridCol>
                <a:gridCol w="2077472">
                  <a:extLst>
                    <a:ext uri="{9D8B030D-6E8A-4147-A177-3AD203B41FA5}">
                      <a16:colId xmlns:a16="http://schemas.microsoft.com/office/drawing/2014/main" val="1509446736"/>
                    </a:ext>
                  </a:extLst>
                </a:gridCol>
                <a:gridCol w="2077472">
                  <a:extLst>
                    <a:ext uri="{9D8B030D-6E8A-4147-A177-3AD203B41FA5}">
                      <a16:colId xmlns:a16="http://schemas.microsoft.com/office/drawing/2014/main" val="1187487658"/>
                    </a:ext>
                  </a:extLst>
                </a:gridCol>
              </a:tblGrid>
              <a:tr h="252393">
                <a:tc>
                  <a:txBody>
                    <a:bodyPr/>
                    <a:lstStyle/>
                    <a:p>
                      <a:pPr algn="ctr">
                        <a:spcBef>
                          <a:spcPts val="400"/>
                        </a:spcBef>
                        <a:spcAft>
                          <a:spcPts val="400"/>
                        </a:spcAft>
                      </a:pPr>
                      <a:r>
                        <a:rPr lang="en-US" sz="1200" b="1" dirty="0">
                          <a:solidFill>
                            <a:srgbClr val="FFFFFF"/>
                          </a:solidFill>
                          <a:effectLst/>
                          <a:latin typeface="+mn-lt"/>
                          <a:ea typeface="Arial" panose="020B0604020202020204" pitchFamily="34" charset="0"/>
                          <a:cs typeface="Arial"/>
                        </a:rPr>
                        <a:t>Level 5</a:t>
                      </a:r>
                      <a:endParaRPr lang="en-AU" sz="1200" dirty="0">
                        <a:effectLst/>
                        <a:latin typeface="+mn-lt"/>
                        <a:ea typeface="Arial" panose="020B0604020202020204" pitchFamily="34" charset="0"/>
                        <a:cs typeface="Arial"/>
                      </a:endParaRPr>
                    </a:p>
                  </a:txBody>
                  <a:tcPr marL="42105" marR="42105" marT="0" marB="0" anchor="ctr"/>
                </a:tc>
                <a:tc>
                  <a:txBody>
                    <a:bodyPr/>
                    <a:lstStyle/>
                    <a:p>
                      <a:pPr algn="ctr">
                        <a:spcBef>
                          <a:spcPts val="400"/>
                        </a:spcBef>
                        <a:spcAft>
                          <a:spcPts val="400"/>
                        </a:spcAft>
                      </a:pPr>
                      <a:r>
                        <a:rPr lang="en-US" sz="1200" b="1" dirty="0">
                          <a:solidFill>
                            <a:srgbClr val="FFFFFF"/>
                          </a:solidFill>
                          <a:effectLst/>
                          <a:latin typeface="+mn-lt"/>
                          <a:ea typeface="Arial" panose="020B0604020202020204" pitchFamily="34" charset="0"/>
                          <a:cs typeface="Arial"/>
                        </a:rPr>
                        <a:t>Level 6</a:t>
                      </a:r>
                      <a:endParaRPr lang="en-AU" sz="1200" dirty="0">
                        <a:effectLst/>
                        <a:latin typeface="+mn-lt"/>
                        <a:ea typeface="Arial" panose="020B0604020202020204" pitchFamily="34" charset="0"/>
                        <a:cs typeface="Arial"/>
                      </a:endParaRPr>
                    </a:p>
                  </a:txBody>
                  <a:tcPr marL="42105" marR="42105" marT="0" marB="0" anchor="ctr"/>
                </a:tc>
                <a:tc>
                  <a:txBody>
                    <a:bodyPr/>
                    <a:lstStyle/>
                    <a:p>
                      <a:pPr algn="ctr">
                        <a:spcBef>
                          <a:spcPts val="400"/>
                        </a:spcBef>
                        <a:spcAft>
                          <a:spcPts val="400"/>
                        </a:spcAft>
                      </a:pPr>
                      <a:r>
                        <a:rPr lang="en-AU" sz="1200" b="1" dirty="0">
                          <a:solidFill>
                            <a:schemeClr val="bg1"/>
                          </a:solidFill>
                          <a:effectLst/>
                          <a:latin typeface="+mn-lt"/>
                          <a:ea typeface="Arial" panose="020B0604020202020204" pitchFamily="34" charset="0"/>
                          <a:cs typeface="Arial"/>
                        </a:rPr>
                        <a:t>Level 7</a:t>
                      </a:r>
                    </a:p>
                  </a:txBody>
                  <a:tcPr marL="42105" marR="42105" marT="0" marB="0" anchor="ctr"/>
                </a:tc>
                <a:tc>
                  <a:txBody>
                    <a:bodyPr/>
                    <a:lstStyle/>
                    <a:p>
                      <a:pPr algn="ctr">
                        <a:spcBef>
                          <a:spcPts val="400"/>
                        </a:spcBef>
                        <a:spcAft>
                          <a:spcPts val="400"/>
                        </a:spcAft>
                      </a:pPr>
                      <a:r>
                        <a:rPr lang="en-AU" sz="1200" b="1" dirty="0">
                          <a:solidFill>
                            <a:schemeClr val="bg1"/>
                          </a:solidFill>
                          <a:effectLst/>
                          <a:latin typeface="+mn-lt"/>
                          <a:ea typeface="Arial" panose="020B0604020202020204" pitchFamily="34" charset="0"/>
                          <a:cs typeface="Arial"/>
                        </a:rPr>
                        <a:t>Level 8</a:t>
                      </a:r>
                    </a:p>
                  </a:txBody>
                  <a:tcPr marL="42105" marR="42105" marT="0" marB="0" anchor="ctr"/>
                </a:tc>
                <a:extLst>
                  <a:ext uri="{0D108BD9-81ED-4DB2-BD59-A6C34878D82A}">
                    <a16:rowId xmlns:a16="http://schemas.microsoft.com/office/drawing/2014/main" val="4164808880"/>
                  </a:ext>
                </a:extLst>
              </a:tr>
              <a:tr h="273684">
                <a:tc gridSpan="4">
                  <a:txBody>
                    <a:bodyPr/>
                    <a:lstStyle/>
                    <a:p>
                      <a:r>
                        <a:rPr lang="en-AU" sz="1200" b="1" dirty="0">
                          <a:latin typeface="+mn-lt"/>
                        </a:rPr>
                        <a:t>Content descriptions</a:t>
                      </a:r>
                    </a:p>
                  </a:txBody>
                  <a:tcPr anchor="ctr">
                    <a:solidFill>
                      <a:srgbClr val="CBDEEC"/>
                    </a:solidFill>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3994996888"/>
                  </a:ext>
                </a:extLst>
              </a:tr>
              <a:tr h="3058412">
                <a:tc>
                  <a:txBody>
                    <a:bodyPr/>
                    <a:lstStyle/>
                    <a:p>
                      <a:r>
                        <a:rPr lang="en-AU" sz="1100" kern="1200" dirty="0">
                          <a:solidFill>
                            <a:schemeClr val="dk1"/>
                          </a:solidFill>
                          <a:effectLst/>
                          <a:latin typeface="+mn-lt"/>
                          <a:ea typeface="+mn-ea"/>
                          <a:cs typeface="+mn-cs"/>
                        </a:rPr>
                        <a:t>use </a:t>
                      </a:r>
                      <a:r>
                        <a:rPr lang="en-AU" sz="1100" b="1" kern="1200" dirty="0">
                          <a:solidFill>
                            <a:schemeClr val="accent1"/>
                          </a:solidFill>
                          <a:effectLst/>
                          <a:latin typeface="+mn-lt"/>
                          <a:ea typeface="+mn-ea"/>
                          <a:cs typeface="+mn-cs"/>
                        </a:rPr>
                        <a:t>mathematical modelling</a:t>
                      </a:r>
                      <a:r>
                        <a:rPr lang="en-AU" sz="1100" kern="1200" dirty="0">
                          <a:solidFill>
                            <a:schemeClr val="dk1"/>
                          </a:solidFill>
                          <a:effectLst/>
                          <a:latin typeface="+mn-lt"/>
                          <a:ea typeface="+mn-ea"/>
                          <a:cs typeface="+mn-cs"/>
                        </a:rPr>
                        <a:t> to solve practical problems involving </a:t>
                      </a:r>
                      <a:r>
                        <a:rPr lang="en-AU" sz="1100" b="1" kern="1200" dirty="0">
                          <a:solidFill>
                            <a:schemeClr val="accent1"/>
                          </a:solidFill>
                          <a:effectLst/>
                          <a:latin typeface="+mn-lt"/>
                          <a:ea typeface="+mn-ea"/>
                          <a:cs typeface="+mn-cs"/>
                        </a:rPr>
                        <a:t>additive and multiplicative situations</a:t>
                      </a:r>
                      <a:r>
                        <a:rPr lang="en-AU" sz="1100" kern="1200" dirty="0">
                          <a:solidFill>
                            <a:schemeClr val="dk1"/>
                          </a:solidFill>
                          <a:effectLst/>
                          <a:latin typeface="+mn-lt"/>
                          <a:ea typeface="+mn-ea"/>
                          <a:cs typeface="+mn-cs"/>
                        </a:rPr>
                        <a:t>, including simple financial planning contexts; </a:t>
                      </a:r>
                      <a:r>
                        <a:rPr lang="en-AU" sz="1100" b="1" kern="1200" dirty="0">
                          <a:solidFill>
                            <a:schemeClr val="accent1"/>
                          </a:solidFill>
                          <a:effectLst/>
                          <a:latin typeface="+mn-lt"/>
                          <a:ea typeface="+mn-ea"/>
                          <a:cs typeface="+mn-cs"/>
                        </a:rPr>
                        <a:t>formulate</a:t>
                      </a:r>
                      <a:r>
                        <a:rPr lang="en-AU" sz="1100" kern="1200" dirty="0">
                          <a:solidFill>
                            <a:schemeClr val="dk1"/>
                          </a:solidFill>
                          <a:effectLst/>
                          <a:latin typeface="+mn-lt"/>
                          <a:ea typeface="+mn-ea"/>
                          <a:cs typeface="+mn-cs"/>
                        </a:rPr>
                        <a:t> the problems, </a:t>
                      </a:r>
                      <a:r>
                        <a:rPr lang="en-AU" sz="1100" b="1" kern="1200" dirty="0">
                          <a:solidFill>
                            <a:schemeClr val="accent1"/>
                          </a:solidFill>
                          <a:effectLst/>
                          <a:latin typeface="+mn-lt"/>
                          <a:ea typeface="+mn-ea"/>
                          <a:cs typeface="+mn-cs"/>
                        </a:rPr>
                        <a:t>choosing</a:t>
                      </a:r>
                      <a:r>
                        <a:rPr lang="en-AU" sz="1100" kern="1200" dirty="0">
                          <a:solidFill>
                            <a:schemeClr val="dk1"/>
                          </a:solidFill>
                          <a:effectLst/>
                          <a:latin typeface="+mn-lt"/>
                          <a:ea typeface="+mn-ea"/>
                          <a:cs typeface="+mn-cs"/>
                        </a:rPr>
                        <a:t> operations and efficient mental and written calculation strategies, and using digital tools where appropriate; </a:t>
                      </a:r>
                      <a:r>
                        <a:rPr lang="en-AU" sz="1100" b="1" kern="1200" dirty="0">
                          <a:solidFill>
                            <a:schemeClr val="accent1"/>
                          </a:solidFill>
                          <a:effectLst/>
                          <a:latin typeface="+mn-lt"/>
                          <a:ea typeface="+mn-ea"/>
                          <a:cs typeface="+mn-cs"/>
                        </a:rPr>
                        <a:t>interpret and communicate</a:t>
                      </a:r>
                      <a:r>
                        <a:rPr lang="en-AU" sz="1100" kern="1200" dirty="0">
                          <a:solidFill>
                            <a:schemeClr val="dk1"/>
                          </a:solidFill>
                          <a:effectLst/>
                          <a:latin typeface="+mn-lt"/>
                          <a:ea typeface="+mn-ea"/>
                          <a:cs typeface="+mn-cs"/>
                        </a:rPr>
                        <a:t> solutions in terms of the situation </a:t>
                      </a:r>
                    </a:p>
                    <a:p>
                      <a:endParaRPr lang="en-AU" sz="1100" kern="1200" dirty="0">
                        <a:solidFill>
                          <a:schemeClr val="dk1"/>
                        </a:solidFill>
                        <a:effectLst/>
                        <a:latin typeface="+mn-lt"/>
                        <a:ea typeface="+mn-ea"/>
                        <a:cs typeface="+mn-cs"/>
                      </a:endParaRPr>
                    </a:p>
                    <a:p>
                      <a:endParaRPr lang="en-AU" sz="1100" kern="1200" dirty="0">
                        <a:solidFill>
                          <a:schemeClr val="dk1"/>
                        </a:solidFill>
                        <a:effectLst/>
                        <a:latin typeface="+mn-lt"/>
                        <a:ea typeface="+mn-ea"/>
                        <a:cs typeface="+mn-cs"/>
                      </a:endParaRPr>
                    </a:p>
                    <a:p>
                      <a:r>
                        <a:rPr lang="en-US" sz="1100" b="1" kern="1200" dirty="0">
                          <a:solidFill>
                            <a:schemeClr val="dk1"/>
                          </a:solidFill>
                          <a:effectLst/>
                          <a:latin typeface="+mn-lt"/>
                          <a:ea typeface="+mn-ea"/>
                          <a:cs typeface="+mn-cs"/>
                        </a:rPr>
                        <a:t>VC2M5N09</a:t>
                      </a:r>
                      <a:endParaRPr lang="en-US" sz="1100" b="1" dirty="0">
                        <a:solidFill>
                          <a:schemeClr val="tx1"/>
                        </a:solidFill>
                        <a:effectLst/>
                        <a:latin typeface="+mn-lt"/>
                        <a:ea typeface="Times New Roman" panose="02020603050405020304" pitchFamily="18" charset="0"/>
                        <a:cs typeface="Arial"/>
                      </a:endParaRPr>
                    </a:p>
                  </a:txBody>
                  <a:tcPr marL="72000" marR="72000" marT="72000" marB="72000"/>
                </a:tc>
                <a:tc>
                  <a:txBody>
                    <a:bodyPr/>
                    <a:lstStyle/>
                    <a:p>
                      <a:r>
                        <a:rPr lang="en-AU" sz="1100" kern="1200" dirty="0">
                          <a:solidFill>
                            <a:schemeClr val="dk1"/>
                          </a:solidFill>
                          <a:effectLst/>
                          <a:latin typeface="+mn-lt"/>
                          <a:ea typeface="+mn-ea"/>
                          <a:cs typeface="+mn-cs"/>
                        </a:rPr>
                        <a:t>use </a:t>
                      </a:r>
                      <a:r>
                        <a:rPr lang="en-AU" sz="1100" b="1" kern="1200" dirty="0">
                          <a:solidFill>
                            <a:schemeClr val="accent1"/>
                          </a:solidFill>
                          <a:effectLst/>
                          <a:latin typeface="+mn-lt"/>
                          <a:ea typeface="+mn-ea"/>
                          <a:cs typeface="+mn-cs"/>
                        </a:rPr>
                        <a:t>mathematical modelling</a:t>
                      </a:r>
                      <a:r>
                        <a:rPr lang="en-AU" sz="1100" kern="1200" dirty="0">
                          <a:solidFill>
                            <a:schemeClr val="dk1"/>
                          </a:solidFill>
                          <a:effectLst/>
                          <a:latin typeface="+mn-lt"/>
                          <a:ea typeface="+mn-ea"/>
                          <a:cs typeface="+mn-cs"/>
                        </a:rPr>
                        <a:t> to solve practical problems involving </a:t>
                      </a:r>
                      <a:r>
                        <a:rPr lang="en-AU" sz="1100" b="1" kern="1200" dirty="0">
                          <a:solidFill>
                            <a:schemeClr val="accent1"/>
                          </a:solidFill>
                          <a:effectLst/>
                          <a:latin typeface="+mn-lt"/>
                          <a:ea typeface="+mn-ea"/>
                          <a:cs typeface="+mn-cs"/>
                        </a:rPr>
                        <a:t>rational numbers and percentages</a:t>
                      </a:r>
                      <a:r>
                        <a:rPr lang="en-AU" sz="1100" kern="1200" dirty="0">
                          <a:solidFill>
                            <a:schemeClr val="dk1"/>
                          </a:solidFill>
                          <a:effectLst/>
                          <a:latin typeface="+mn-lt"/>
                          <a:ea typeface="+mn-ea"/>
                          <a:cs typeface="+mn-cs"/>
                        </a:rPr>
                        <a:t>, including in financial contexts; </a:t>
                      </a:r>
                      <a:r>
                        <a:rPr lang="en-AU" sz="1100" b="1" kern="1200" dirty="0">
                          <a:solidFill>
                            <a:schemeClr val="accent1"/>
                          </a:solidFill>
                          <a:effectLst/>
                          <a:latin typeface="+mn-lt"/>
                          <a:ea typeface="+mn-ea"/>
                          <a:cs typeface="+mn-cs"/>
                        </a:rPr>
                        <a:t>formulate</a:t>
                      </a:r>
                      <a:r>
                        <a:rPr lang="en-AU" sz="1100" kern="1200" dirty="0">
                          <a:solidFill>
                            <a:schemeClr val="dk1"/>
                          </a:solidFill>
                          <a:effectLst/>
                          <a:latin typeface="+mn-lt"/>
                          <a:ea typeface="+mn-ea"/>
                          <a:cs typeface="+mn-cs"/>
                        </a:rPr>
                        <a:t> the problems, </a:t>
                      </a:r>
                      <a:r>
                        <a:rPr lang="en-AU" sz="1100" b="1" kern="1200" dirty="0">
                          <a:solidFill>
                            <a:schemeClr val="accent1"/>
                          </a:solidFill>
                          <a:effectLst/>
                          <a:latin typeface="+mn-lt"/>
                          <a:ea typeface="+mn-ea"/>
                          <a:cs typeface="+mn-cs"/>
                        </a:rPr>
                        <a:t>choosing</a:t>
                      </a:r>
                      <a:r>
                        <a:rPr lang="en-AU" sz="1100" kern="1200" dirty="0">
                          <a:solidFill>
                            <a:schemeClr val="dk1"/>
                          </a:solidFill>
                          <a:effectLst/>
                          <a:latin typeface="+mn-lt"/>
                          <a:ea typeface="+mn-ea"/>
                          <a:cs typeface="+mn-cs"/>
                        </a:rPr>
                        <a:t> operations and using efficient mental and written calculation strategies, and using digital tools where appropriate; interpret and communicate solutions in terms of the situation, </a:t>
                      </a:r>
                      <a:r>
                        <a:rPr lang="en-AU" sz="1100" b="1" kern="1200" dirty="0">
                          <a:solidFill>
                            <a:schemeClr val="accent1"/>
                          </a:solidFill>
                          <a:effectLst/>
                          <a:latin typeface="+mn-lt"/>
                          <a:ea typeface="+mn-ea"/>
                          <a:cs typeface="+mn-cs"/>
                        </a:rPr>
                        <a:t>justifying the choices made</a:t>
                      </a:r>
                    </a:p>
                    <a:p>
                      <a:endParaRPr lang="en-AU" sz="1100" b="1" kern="1200" dirty="0">
                        <a:solidFill>
                          <a:schemeClr val="accent1"/>
                        </a:solidFill>
                        <a:effectLst/>
                        <a:latin typeface="+mn-lt"/>
                        <a:ea typeface="+mn-ea"/>
                        <a:cs typeface="+mn-cs"/>
                      </a:endParaRPr>
                    </a:p>
                    <a:p>
                      <a:r>
                        <a:rPr lang="en-AU" sz="1100" b="1" kern="1200" dirty="0">
                          <a:solidFill>
                            <a:schemeClr val="accent1"/>
                          </a:solidFill>
                          <a:effectLst/>
                          <a:latin typeface="+mn-lt"/>
                          <a:ea typeface="+mn-ea"/>
                          <a:cs typeface="+mn-cs"/>
                        </a:rPr>
                        <a:t> </a:t>
                      </a:r>
                    </a:p>
                    <a:p>
                      <a:r>
                        <a:rPr lang="en-US" sz="1100" b="1" kern="1200" dirty="0">
                          <a:solidFill>
                            <a:schemeClr val="dk1"/>
                          </a:solidFill>
                          <a:effectLst/>
                          <a:latin typeface="+mn-lt"/>
                          <a:ea typeface="+mn-ea"/>
                          <a:cs typeface="+mn-cs"/>
                        </a:rPr>
                        <a:t>VC2M6N09</a:t>
                      </a:r>
                      <a:endParaRPr lang="en-US" sz="1100" b="1" dirty="0">
                        <a:solidFill>
                          <a:schemeClr val="tx1"/>
                        </a:solidFill>
                        <a:effectLst/>
                        <a:latin typeface="+mn-lt"/>
                        <a:ea typeface="Times New Roman" panose="02020603050405020304" pitchFamily="18" charset="0"/>
                        <a:cs typeface="Arial"/>
                      </a:endParaRPr>
                    </a:p>
                  </a:txBody>
                  <a:tcPr marL="72000" marR="72000" marT="72000" marB="72000"/>
                </a:tc>
                <a:tc>
                  <a:txBody>
                    <a:bodyPr/>
                    <a:lstStyle/>
                    <a:p>
                      <a:pPr marL="0" indent="0"/>
                      <a:r>
                        <a:rPr lang="en-AU" sz="1100" kern="1200" dirty="0">
                          <a:solidFill>
                            <a:schemeClr val="dk1"/>
                          </a:solidFill>
                          <a:effectLst/>
                          <a:latin typeface="+mn-lt"/>
                          <a:ea typeface="+mn-ea"/>
                          <a:cs typeface="+mn-cs"/>
                        </a:rPr>
                        <a:t>use </a:t>
                      </a:r>
                      <a:r>
                        <a:rPr lang="en-AU" sz="1100" b="1" kern="1200" dirty="0">
                          <a:solidFill>
                            <a:schemeClr val="accent1"/>
                          </a:solidFill>
                          <a:effectLst/>
                          <a:latin typeface="+mn-lt"/>
                          <a:ea typeface="+mn-ea"/>
                          <a:cs typeface="+mn-cs"/>
                        </a:rPr>
                        <a:t>mathematical modelling</a:t>
                      </a:r>
                      <a:r>
                        <a:rPr lang="en-AU" sz="1100" kern="1200" dirty="0">
                          <a:solidFill>
                            <a:schemeClr val="dk1"/>
                          </a:solidFill>
                          <a:effectLst/>
                          <a:latin typeface="+mn-lt"/>
                          <a:ea typeface="+mn-ea"/>
                          <a:cs typeface="+mn-cs"/>
                        </a:rPr>
                        <a:t> to solve practical problems involving rational numbers and percentages, including financial contexts </a:t>
                      </a:r>
                      <a:r>
                        <a:rPr lang="en-AU" sz="1100" b="1" kern="1200" dirty="0">
                          <a:solidFill>
                            <a:schemeClr val="accent1"/>
                          </a:solidFill>
                          <a:effectLst/>
                          <a:latin typeface="+mn-lt"/>
                          <a:ea typeface="+mn-ea"/>
                          <a:cs typeface="+mn-cs"/>
                        </a:rPr>
                        <a:t>such as ‘best buys’</a:t>
                      </a:r>
                      <a:r>
                        <a:rPr lang="en-AU" sz="1100" kern="1200" dirty="0">
                          <a:solidFill>
                            <a:schemeClr val="dk1"/>
                          </a:solidFill>
                          <a:effectLst/>
                          <a:latin typeface="+mn-lt"/>
                          <a:ea typeface="+mn-ea"/>
                          <a:cs typeface="+mn-cs"/>
                        </a:rPr>
                        <a:t>; </a:t>
                      </a:r>
                      <a:r>
                        <a:rPr lang="en-AU" sz="1100" b="1" kern="1200" dirty="0">
                          <a:solidFill>
                            <a:schemeClr val="accent1"/>
                          </a:solidFill>
                          <a:effectLst/>
                          <a:latin typeface="+mn-lt"/>
                          <a:ea typeface="+mn-ea"/>
                          <a:cs typeface="+mn-cs"/>
                        </a:rPr>
                        <a:t>formulate</a:t>
                      </a:r>
                      <a:r>
                        <a:rPr lang="en-AU" sz="1100" kern="1200" dirty="0">
                          <a:solidFill>
                            <a:schemeClr val="dk1"/>
                          </a:solidFill>
                          <a:effectLst/>
                          <a:latin typeface="+mn-lt"/>
                          <a:ea typeface="+mn-ea"/>
                          <a:cs typeface="+mn-cs"/>
                        </a:rPr>
                        <a:t> problems, </a:t>
                      </a:r>
                      <a:r>
                        <a:rPr lang="en-AU" sz="1100" b="1" kern="1200" dirty="0">
                          <a:solidFill>
                            <a:schemeClr val="accent1"/>
                          </a:solidFill>
                          <a:effectLst/>
                          <a:latin typeface="+mn-lt"/>
                          <a:ea typeface="+mn-ea"/>
                          <a:cs typeface="+mn-cs"/>
                        </a:rPr>
                        <a:t>choosing</a:t>
                      </a:r>
                      <a:r>
                        <a:rPr lang="en-AU" sz="1100" kern="1200" dirty="0">
                          <a:solidFill>
                            <a:schemeClr val="dk1"/>
                          </a:solidFill>
                          <a:effectLst/>
                          <a:latin typeface="+mn-lt"/>
                          <a:ea typeface="+mn-ea"/>
                          <a:cs typeface="+mn-cs"/>
                        </a:rPr>
                        <a:t> representations and efficient calculation strategies, </a:t>
                      </a:r>
                      <a:r>
                        <a:rPr lang="en-AU" sz="1100" b="1" kern="1200" dirty="0">
                          <a:solidFill>
                            <a:schemeClr val="accent1"/>
                          </a:solidFill>
                          <a:effectLst/>
                          <a:latin typeface="+mn-lt"/>
                          <a:ea typeface="+mn-ea"/>
                          <a:cs typeface="+mn-cs"/>
                        </a:rPr>
                        <a:t>designing algorithms </a:t>
                      </a:r>
                      <a:r>
                        <a:rPr lang="en-AU" sz="1100" kern="1200" dirty="0">
                          <a:solidFill>
                            <a:schemeClr val="dk1"/>
                          </a:solidFill>
                          <a:effectLst/>
                          <a:latin typeface="+mn-lt"/>
                          <a:ea typeface="+mn-ea"/>
                          <a:cs typeface="+mn-cs"/>
                        </a:rPr>
                        <a:t>and using digital tools as appropriate; interpret and communicate solutions in terms of the situation, </a:t>
                      </a:r>
                      <a:r>
                        <a:rPr lang="en-AU" sz="1100" b="1" kern="1200" dirty="0">
                          <a:solidFill>
                            <a:schemeClr val="accent1"/>
                          </a:solidFill>
                          <a:effectLst/>
                          <a:latin typeface="+mn-lt"/>
                          <a:ea typeface="+mn-ea"/>
                          <a:cs typeface="+mn-cs"/>
                        </a:rPr>
                        <a:t>justifying choices made about the representation </a:t>
                      </a:r>
                    </a:p>
                    <a:p>
                      <a:r>
                        <a:rPr lang="en-US" sz="1100" b="1" kern="1200" dirty="0">
                          <a:solidFill>
                            <a:schemeClr val="dk1"/>
                          </a:solidFill>
                          <a:effectLst/>
                          <a:latin typeface="+mn-lt"/>
                          <a:ea typeface="+mn-ea"/>
                          <a:cs typeface="+mn-cs"/>
                        </a:rPr>
                        <a:t>VC2M7N10</a:t>
                      </a:r>
                      <a:endParaRPr lang="en-US" sz="1100" b="1" dirty="0">
                        <a:solidFill>
                          <a:schemeClr val="tx1"/>
                        </a:solidFill>
                        <a:effectLst/>
                        <a:latin typeface="+mn-lt"/>
                        <a:ea typeface="Times New Roman" panose="02020603050405020304" pitchFamily="18" charset="0"/>
                        <a:cs typeface="Arial"/>
                      </a:endParaRPr>
                    </a:p>
                  </a:txBody>
                  <a:tcPr marL="72000" marR="72000" marT="72000" marB="72000"/>
                </a:tc>
                <a:tc>
                  <a:txBody>
                    <a:bodyPr/>
                    <a:lstStyle/>
                    <a:p>
                      <a:r>
                        <a:rPr lang="en-AU" sz="1100" kern="1200" dirty="0">
                          <a:solidFill>
                            <a:schemeClr val="dk1"/>
                          </a:solidFill>
                          <a:effectLst/>
                          <a:latin typeface="+mn-lt"/>
                          <a:ea typeface="+mn-ea"/>
                          <a:cs typeface="+mn-cs"/>
                        </a:rPr>
                        <a:t>use </a:t>
                      </a:r>
                      <a:r>
                        <a:rPr lang="en-AU" sz="1100" b="1" kern="1200" dirty="0">
                          <a:solidFill>
                            <a:schemeClr val="accent1"/>
                          </a:solidFill>
                          <a:effectLst/>
                          <a:latin typeface="+mn-lt"/>
                          <a:ea typeface="+mn-ea"/>
                          <a:cs typeface="+mn-cs"/>
                        </a:rPr>
                        <a:t>mathematical modelling</a:t>
                      </a:r>
                      <a:r>
                        <a:rPr lang="en-AU" sz="1100" kern="1200" dirty="0">
                          <a:solidFill>
                            <a:schemeClr val="dk1"/>
                          </a:solidFill>
                          <a:effectLst/>
                          <a:latin typeface="+mn-lt"/>
                          <a:ea typeface="+mn-ea"/>
                          <a:cs typeface="+mn-cs"/>
                        </a:rPr>
                        <a:t> to solve practical problems involving rational numbers and percentages, including financial contexts</a:t>
                      </a:r>
                      <a:r>
                        <a:rPr lang="en-AU" sz="1100" b="1" kern="1200" dirty="0">
                          <a:solidFill>
                            <a:schemeClr val="accent1"/>
                          </a:solidFill>
                          <a:effectLst/>
                          <a:latin typeface="+mn-lt"/>
                          <a:ea typeface="+mn-ea"/>
                          <a:cs typeface="+mn-cs"/>
                        </a:rPr>
                        <a:t> involving profit and loss</a:t>
                      </a:r>
                      <a:r>
                        <a:rPr lang="en-AU" sz="1100" kern="1200" dirty="0">
                          <a:solidFill>
                            <a:schemeClr val="dk1"/>
                          </a:solidFill>
                          <a:effectLst/>
                          <a:latin typeface="+mn-lt"/>
                          <a:ea typeface="+mn-ea"/>
                          <a:cs typeface="+mn-cs"/>
                        </a:rPr>
                        <a:t>; </a:t>
                      </a:r>
                      <a:r>
                        <a:rPr lang="en-AU" sz="1100" b="1" kern="1200" dirty="0">
                          <a:solidFill>
                            <a:schemeClr val="accent1"/>
                          </a:solidFill>
                          <a:effectLst/>
                          <a:latin typeface="+mn-lt"/>
                          <a:ea typeface="+mn-ea"/>
                          <a:cs typeface="+mn-cs"/>
                        </a:rPr>
                        <a:t>formulate</a:t>
                      </a:r>
                      <a:r>
                        <a:rPr lang="en-AU" sz="1100" kern="1200" dirty="0">
                          <a:solidFill>
                            <a:schemeClr val="dk1"/>
                          </a:solidFill>
                          <a:effectLst/>
                          <a:latin typeface="+mn-lt"/>
                          <a:ea typeface="+mn-ea"/>
                          <a:cs typeface="+mn-cs"/>
                        </a:rPr>
                        <a:t> problems, </a:t>
                      </a:r>
                      <a:r>
                        <a:rPr lang="en-AU" sz="1100" b="1" kern="1200" dirty="0">
                          <a:solidFill>
                            <a:schemeClr val="accent1"/>
                          </a:solidFill>
                          <a:effectLst/>
                          <a:latin typeface="+mn-lt"/>
                          <a:ea typeface="+mn-ea"/>
                          <a:cs typeface="+mn-cs"/>
                        </a:rPr>
                        <a:t>choosing</a:t>
                      </a:r>
                      <a:r>
                        <a:rPr lang="en-AU" sz="1100" kern="1200" dirty="0">
                          <a:solidFill>
                            <a:schemeClr val="dk1"/>
                          </a:solidFill>
                          <a:effectLst/>
                          <a:latin typeface="+mn-lt"/>
                          <a:ea typeface="+mn-ea"/>
                          <a:cs typeface="+mn-cs"/>
                        </a:rPr>
                        <a:t> efficient mental and written calculation strategies and using digital tools where appropriate; interpret and communicate solutions in terms of the context, </a:t>
                      </a:r>
                      <a:r>
                        <a:rPr lang="en-AU" sz="1100" b="1" kern="1200" dirty="0">
                          <a:solidFill>
                            <a:schemeClr val="accent1"/>
                          </a:solidFill>
                          <a:effectLst/>
                          <a:latin typeface="+mn-lt"/>
                          <a:ea typeface="+mn-ea"/>
                          <a:cs typeface="+mn-cs"/>
                        </a:rPr>
                        <a:t>reviewing the appropriateness of the model </a:t>
                      </a:r>
                    </a:p>
                    <a:p>
                      <a:endParaRPr lang="en-AU" sz="1100" b="1" kern="1200" dirty="0">
                        <a:solidFill>
                          <a:schemeClr val="accent1"/>
                        </a:solidFill>
                        <a:effectLst/>
                        <a:latin typeface="+mn-lt"/>
                        <a:ea typeface="+mn-ea"/>
                        <a:cs typeface="+mn-cs"/>
                      </a:endParaRPr>
                    </a:p>
                    <a:p>
                      <a:r>
                        <a:rPr lang="en-US" sz="1100" b="1" kern="1200" dirty="0">
                          <a:solidFill>
                            <a:schemeClr val="dk1"/>
                          </a:solidFill>
                          <a:effectLst/>
                          <a:latin typeface="+mn-lt"/>
                          <a:ea typeface="+mn-ea"/>
                          <a:cs typeface="+mn-cs"/>
                        </a:rPr>
                        <a:t>VC2M8N06</a:t>
                      </a:r>
                      <a:endParaRPr lang="en-US" sz="1100" b="1" dirty="0">
                        <a:solidFill>
                          <a:schemeClr val="tx1"/>
                        </a:solidFill>
                        <a:effectLst/>
                        <a:latin typeface="+mn-lt"/>
                        <a:ea typeface="Times New Roman" panose="02020603050405020304" pitchFamily="18" charset="0"/>
                        <a:cs typeface="Arial"/>
                      </a:endParaRPr>
                    </a:p>
                  </a:txBody>
                  <a:tcPr marL="72000" marR="72000" marT="72000" marB="72000"/>
                </a:tc>
                <a:extLst>
                  <a:ext uri="{0D108BD9-81ED-4DB2-BD59-A6C34878D82A}">
                    <a16:rowId xmlns:a16="http://schemas.microsoft.com/office/drawing/2014/main" val="845282025"/>
                  </a:ext>
                </a:extLst>
              </a:tr>
            </a:tbl>
          </a:graphicData>
        </a:graphic>
      </p:graphicFrame>
      <p:sp>
        <p:nvSpPr>
          <p:cNvPr id="8" name="Arrow: Right 7">
            <a:extLst>
              <a:ext uri="{FF2B5EF4-FFF2-40B4-BE49-F238E27FC236}">
                <a16:creationId xmlns:a16="http://schemas.microsoft.com/office/drawing/2014/main" id="{38EFC75C-2753-CF8B-ED18-2F47EBD72600}"/>
              </a:ext>
            </a:extLst>
          </p:cNvPr>
          <p:cNvSpPr/>
          <p:nvPr/>
        </p:nvSpPr>
        <p:spPr bwMode="auto">
          <a:xfrm>
            <a:off x="415636" y="4359562"/>
            <a:ext cx="8309888" cy="180000"/>
          </a:xfrm>
          <a:prstGeom prst="rightArrow">
            <a:avLst>
              <a:gd name="adj1" fmla="val 50000"/>
              <a:gd name="adj2" fmla="val 50000"/>
            </a:avLst>
          </a:prstGeom>
          <a:solidFill>
            <a:schemeClr val="accent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Verdana" pitchFamily="34" charset="0"/>
            </a:endParaRPr>
          </a:p>
        </p:txBody>
      </p:sp>
    </p:spTree>
    <p:extLst>
      <p:ext uri="{BB962C8B-B14F-4D97-AF65-F5344CB8AC3E}">
        <p14:creationId xmlns:p14="http://schemas.microsoft.com/office/powerpoint/2010/main" val="420792163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036" y="44108"/>
            <a:ext cx="8578444" cy="1095344"/>
          </a:xfrm>
        </p:spPr>
        <p:txBody>
          <a:bodyPr/>
          <a:lstStyle/>
          <a:p>
            <a:r>
              <a:rPr lang="en-AU" dirty="0">
                <a:cs typeface="Arial"/>
              </a:rPr>
              <a:t>Overview of key</a:t>
            </a:r>
            <a:r>
              <a:rPr lang="en-AU" dirty="0">
                <a:ea typeface="+mj-lt"/>
                <a:cs typeface="+mj-lt"/>
              </a:rPr>
              <a:t> Levels 5–10 revisions</a:t>
            </a:r>
            <a:endParaRPr lang="en-AU" dirty="0">
              <a:cs typeface="Arial"/>
            </a:endParaRPr>
          </a:p>
        </p:txBody>
      </p:sp>
      <p:sp>
        <p:nvSpPr>
          <p:cNvPr id="5" name="Content Placeholder 2">
            <a:extLst>
              <a:ext uri="{FF2B5EF4-FFF2-40B4-BE49-F238E27FC236}">
                <a16:creationId xmlns:a16="http://schemas.microsoft.com/office/drawing/2014/main" id="{F62599B6-90AD-5716-C674-EB62CF71BDA5}"/>
              </a:ext>
            </a:extLst>
          </p:cNvPr>
          <p:cNvSpPr txBox="1">
            <a:spLocks/>
          </p:cNvSpPr>
          <p:nvPr/>
        </p:nvSpPr>
        <p:spPr bwMode="auto">
          <a:xfrm>
            <a:off x="322959" y="1102508"/>
            <a:ext cx="8425506" cy="3830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66700" indent="-266700" algn="l" rtl="0" eaLnBrk="1" fontAlgn="base" hangingPunct="1">
              <a:spcBef>
                <a:spcPct val="20000"/>
              </a:spcBef>
              <a:spcAft>
                <a:spcPct val="0"/>
              </a:spcAft>
              <a:buFont typeface="Arial" pitchFamily="34" charset="0"/>
              <a:buChar char="•"/>
              <a:defRPr sz="1800" b="0">
                <a:solidFill>
                  <a:srgbClr val="303132"/>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1600">
                <a:solidFill>
                  <a:srgbClr val="303132"/>
                </a:solidFill>
                <a:latin typeface="+mn-lt"/>
              </a:defRPr>
            </a:lvl2pPr>
            <a:lvl3pPr marL="1143000" indent="-228600" algn="l" rtl="0" eaLnBrk="1" fontAlgn="base" hangingPunct="1">
              <a:spcBef>
                <a:spcPct val="20000"/>
              </a:spcBef>
              <a:spcAft>
                <a:spcPct val="0"/>
              </a:spcAft>
              <a:buChar char="–"/>
              <a:defRPr sz="1600">
                <a:solidFill>
                  <a:srgbClr val="303132"/>
                </a:solidFill>
                <a:latin typeface="+mn-lt"/>
              </a:defRPr>
            </a:lvl3pPr>
            <a:lvl4pPr marL="1600200" indent="-228600" algn="l" rtl="0" eaLnBrk="1" fontAlgn="base" hangingPunct="1">
              <a:spcBef>
                <a:spcPct val="20000"/>
              </a:spcBef>
              <a:spcAft>
                <a:spcPct val="0"/>
              </a:spcAft>
              <a:buChar char="–"/>
              <a:defRPr sz="1400">
                <a:solidFill>
                  <a:srgbClr val="303132"/>
                </a:solidFill>
                <a:latin typeface="+mn-lt"/>
              </a:defRPr>
            </a:lvl4pPr>
            <a:lvl5pPr marL="2057400" indent="-228600" algn="l" rtl="0" eaLnBrk="1" fontAlgn="base" hangingPunct="1">
              <a:spcBef>
                <a:spcPct val="20000"/>
              </a:spcBef>
              <a:spcAft>
                <a:spcPct val="0"/>
              </a:spcAft>
              <a:buChar char="–"/>
              <a:defRPr sz="1400">
                <a:solidFill>
                  <a:srgbClr val="303132"/>
                </a:solidFill>
                <a:latin typeface="+mn-lt"/>
              </a:defRPr>
            </a:lvl5pPr>
            <a:lvl6pPr marL="2514600" indent="-228600" algn="l" rtl="0" eaLnBrk="1" fontAlgn="base" hangingPunct="1">
              <a:spcBef>
                <a:spcPct val="20000"/>
              </a:spcBef>
              <a:spcAft>
                <a:spcPct val="0"/>
              </a:spcAft>
              <a:buChar char="–"/>
              <a:defRPr sz="2000">
                <a:solidFill>
                  <a:srgbClr val="303132"/>
                </a:solidFill>
                <a:latin typeface="+mn-lt"/>
              </a:defRPr>
            </a:lvl6pPr>
            <a:lvl7pPr marL="2971800" indent="-228600" algn="l" rtl="0" eaLnBrk="1" fontAlgn="base" hangingPunct="1">
              <a:spcBef>
                <a:spcPct val="20000"/>
              </a:spcBef>
              <a:spcAft>
                <a:spcPct val="0"/>
              </a:spcAft>
              <a:buChar char="–"/>
              <a:defRPr sz="2000">
                <a:solidFill>
                  <a:srgbClr val="303132"/>
                </a:solidFill>
                <a:latin typeface="+mn-lt"/>
              </a:defRPr>
            </a:lvl7pPr>
            <a:lvl8pPr marL="3429000" indent="-228600" algn="l" rtl="0" eaLnBrk="1" fontAlgn="base" hangingPunct="1">
              <a:spcBef>
                <a:spcPct val="20000"/>
              </a:spcBef>
              <a:spcAft>
                <a:spcPct val="0"/>
              </a:spcAft>
              <a:buChar char="–"/>
              <a:defRPr sz="2000">
                <a:solidFill>
                  <a:srgbClr val="303132"/>
                </a:solidFill>
                <a:latin typeface="+mn-lt"/>
              </a:defRPr>
            </a:lvl8pPr>
            <a:lvl9pPr marL="3886200" indent="-228600" algn="l" rtl="0" eaLnBrk="1" fontAlgn="base" hangingPunct="1">
              <a:spcBef>
                <a:spcPct val="20000"/>
              </a:spcBef>
              <a:spcAft>
                <a:spcPct val="0"/>
              </a:spcAft>
              <a:buChar char="–"/>
              <a:defRPr sz="2000">
                <a:solidFill>
                  <a:srgbClr val="303132"/>
                </a:solidFill>
                <a:latin typeface="+mn-lt"/>
              </a:defRPr>
            </a:lvl9pPr>
          </a:lstStyle>
          <a:p>
            <a:pPr marL="0" indent="0">
              <a:spcBef>
                <a:spcPts val="1400"/>
              </a:spcBef>
              <a:spcAft>
                <a:spcPts val="500"/>
              </a:spcAft>
              <a:buNone/>
            </a:pPr>
            <a:r>
              <a:rPr lang="en-GB" kern="0" dirty="0">
                <a:ea typeface="+mn-lt"/>
                <a:cs typeface="+mn-lt"/>
              </a:rPr>
              <a:t>The revised Mathematics curriculum has reduced the total number of content descriptions in Foundation to Level 10 from 286 to 257.</a:t>
            </a:r>
          </a:p>
          <a:p>
            <a:pPr marL="0" indent="0">
              <a:spcBef>
                <a:spcPts val="1400"/>
              </a:spcBef>
              <a:spcAft>
                <a:spcPts val="500"/>
              </a:spcAft>
              <a:buNone/>
            </a:pPr>
            <a:r>
              <a:rPr lang="en-GB" kern="0" dirty="0">
                <a:ea typeface="+mn-lt"/>
                <a:cs typeface="+mn-lt"/>
              </a:rPr>
              <a:t>As part of this process, some content descriptions were combined and realigned within and across strands and levels, resulting in various extents of change.</a:t>
            </a:r>
            <a:endParaRPr lang="en-GB" kern="0" dirty="0">
              <a:cs typeface="Arial"/>
            </a:endParaRPr>
          </a:p>
          <a:p>
            <a:pPr marL="0" indent="0">
              <a:spcBef>
                <a:spcPts val="1400"/>
              </a:spcBef>
              <a:spcAft>
                <a:spcPts val="500"/>
              </a:spcAft>
              <a:buNone/>
            </a:pPr>
            <a:r>
              <a:rPr lang="en-GB" kern="0" dirty="0">
                <a:ea typeface="+mn-lt"/>
                <a:cs typeface="+mn-lt"/>
              </a:rPr>
              <a:t>To support schools and teachers, the VCAA has provided a range of resources documenting the changes between Victorian Curriculum F–10 Version 1.0 and Victorian Curriculum F–10 Version 2.0.</a:t>
            </a:r>
          </a:p>
        </p:txBody>
      </p:sp>
    </p:spTree>
    <p:extLst>
      <p:ext uri="{BB962C8B-B14F-4D97-AF65-F5344CB8AC3E}">
        <p14:creationId xmlns:p14="http://schemas.microsoft.com/office/powerpoint/2010/main" val="63329788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141" y="154997"/>
            <a:ext cx="8712968" cy="857250"/>
          </a:xfrm>
        </p:spPr>
        <p:txBody>
          <a:bodyPr/>
          <a:lstStyle/>
          <a:p>
            <a:r>
              <a:rPr lang="en-AU" dirty="0">
                <a:cs typeface="Arial"/>
              </a:rPr>
              <a:t>Overview of key</a:t>
            </a:r>
            <a:r>
              <a:rPr lang="en-AU" dirty="0">
                <a:ea typeface="+mj-lt"/>
                <a:cs typeface="+mj-lt"/>
              </a:rPr>
              <a:t> Levels 5–10 revisions</a:t>
            </a:r>
            <a:endParaRPr lang="en-AU" dirty="0">
              <a:cs typeface="Arial"/>
            </a:endParaRPr>
          </a:p>
        </p:txBody>
      </p:sp>
      <p:sp>
        <p:nvSpPr>
          <p:cNvPr id="5" name="Content Placeholder 2">
            <a:extLst>
              <a:ext uri="{FF2B5EF4-FFF2-40B4-BE49-F238E27FC236}">
                <a16:creationId xmlns:a16="http://schemas.microsoft.com/office/drawing/2014/main" id="{F62599B6-90AD-5716-C674-EB62CF71BDA5}"/>
              </a:ext>
            </a:extLst>
          </p:cNvPr>
          <p:cNvSpPr txBox="1">
            <a:spLocks/>
          </p:cNvSpPr>
          <p:nvPr/>
        </p:nvSpPr>
        <p:spPr bwMode="auto">
          <a:xfrm>
            <a:off x="310141" y="1110343"/>
            <a:ext cx="8217171" cy="2153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66700" indent="-266700" algn="l" rtl="0" eaLnBrk="1" fontAlgn="base" hangingPunct="1">
              <a:spcBef>
                <a:spcPct val="20000"/>
              </a:spcBef>
              <a:spcAft>
                <a:spcPct val="0"/>
              </a:spcAft>
              <a:buFont typeface="Arial" pitchFamily="34" charset="0"/>
              <a:buChar char="•"/>
              <a:defRPr sz="1800" b="0">
                <a:solidFill>
                  <a:srgbClr val="303132"/>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1600">
                <a:solidFill>
                  <a:srgbClr val="303132"/>
                </a:solidFill>
                <a:latin typeface="+mn-lt"/>
              </a:defRPr>
            </a:lvl2pPr>
            <a:lvl3pPr marL="1143000" indent="-228600" algn="l" rtl="0" eaLnBrk="1" fontAlgn="base" hangingPunct="1">
              <a:spcBef>
                <a:spcPct val="20000"/>
              </a:spcBef>
              <a:spcAft>
                <a:spcPct val="0"/>
              </a:spcAft>
              <a:buChar char="–"/>
              <a:defRPr sz="1600">
                <a:solidFill>
                  <a:srgbClr val="303132"/>
                </a:solidFill>
                <a:latin typeface="+mn-lt"/>
              </a:defRPr>
            </a:lvl3pPr>
            <a:lvl4pPr marL="1600200" indent="-228600" algn="l" rtl="0" eaLnBrk="1" fontAlgn="base" hangingPunct="1">
              <a:spcBef>
                <a:spcPct val="20000"/>
              </a:spcBef>
              <a:spcAft>
                <a:spcPct val="0"/>
              </a:spcAft>
              <a:buChar char="–"/>
              <a:defRPr sz="1400">
                <a:solidFill>
                  <a:srgbClr val="303132"/>
                </a:solidFill>
                <a:latin typeface="+mn-lt"/>
              </a:defRPr>
            </a:lvl4pPr>
            <a:lvl5pPr marL="2057400" indent="-228600" algn="l" rtl="0" eaLnBrk="1" fontAlgn="base" hangingPunct="1">
              <a:spcBef>
                <a:spcPct val="20000"/>
              </a:spcBef>
              <a:spcAft>
                <a:spcPct val="0"/>
              </a:spcAft>
              <a:buChar char="–"/>
              <a:defRPr sz="1400">
                <a:solidFill>
                  <a:srgbClr val="303132"/>
                </a:solidFill>
                <a:latin typeface="+mn-lt"/>
              </a:defRPr>
            </a:lvl5pPr>
            <a:lvl6pPr marL="2514600" indent="-228600" algn="l" rtl="0" eaLnBrk="1" fontAlgn="base" hangingPunct="1">
              <a:spcBef>
                <a:spcPct val="20000"/>
              </a:spcBef>
              <a:spcAft>
                <a:spcPct val="0"/>
              </a:spcAft>
              <a:buChar char="–"/>
              <a:defRPr sz="2000">
                <a:solidFill>
                  <a:srgbClr val="303132"/>
                </a:solidFill>
                <a:latin typeface="+mn-lt"/>
              </a:defRPr>
            </a:lvl6pPr>
            <a:lvl7pPr marL="2971800" indent="-228600" algn="l" rtl="0" eaLnBrk="1" fontAlgn="base" hangingPunct="1">
              <a:spcBef>
                <a:spcPct val="20000"/>
              </a:spcBef>
              <a:spcAft>
                <a:spcPct val="0"/>
              </a:spcAft>
              <a:buChar char="–"/>
              <a:defRPr sz="2000">
                <a:solidFill>
                  <a:srgbClr val="303132"/>
                </a:solidFill>
                <a:latin typeface="+mn-lt"/>
              </a:defRPr>
            </a:lvl7pPr>
            <a:lvl8pPr marL="3429000" indent="-228600" algn="l" rtl="0" eaLnBrk="1" fontAlgn="base" hangingPunct="1">
              <a:spcBef>
                <a:spcPct val="20000"/>
              </a:spcBef>
              <a:spcAft>
                <a:spcPct val="0"/>
              </a:spcAft>
              <a:buChar char="–"/>
              <a:defRPr sz="2000">
                <a:solidFill>
                  <a:srgbClr val="303132"/>
                </a:solidFill>
                <a:latin typeface="+mn-lt"/>
              </a:defRPr>
            </a:lvl8pPr>
            <a:lvl9pPr marL="3886200" indent="-228600" algn="l" rtl="0" eaLnBrk="1" fontAlgn="base" hangingPunct="1">
              <a:spcBef>
                <a:spcPct val="20000"/>
              </a:spcBef>
              <a:spcAft>
                <a:spcPct val="0"/>
              </a:spcAft>
              <a:buChar char="–"/>
              <a:defRPr sz="2000">
                <a:solidFill>
                  <a:srgbClr val="303132"/>
                </a:solidFill>
                <a:latin typeface="+mn-lt"/>
              </a:defRPr>
            </a:lvl9pPr>
          </a:lstStyle>
          <a:p>
            <a:pPr marL="0" indent="0">
              <a:spcBef>
                <a:spcPts val="1400"/>
              </a:spcBef>
              <a:spcAft>
                <a:spcPts val="500"/>
              </a:spcAft>
              <a:buNone/>
            </a:pPr>
            <a:r>
              <a:rPr lang="en-GB" sz="2400" kern="0" dirty="0">
                <a:ea typeface="+mn-lt"/>
                <a:cs typeface="+mn-lt"/>
              </a:rPr>
              <a:t>New content descriptions that extend the scope of learning:</a:t>
            </a:r>
            <a:endParaRPr lang="en-US" sz="2400" dirty="0">
              <a:cs typeface="Arial"/>
            </a:endParaRPr>
          </a:p>
          <a:p>
            <a:r>
              <a:rPr lang="en-GB" sz="2400" b="1" dirty="0">
                <a:cs typeface="Arial"/>
              </a:rPr>
              <a:t>Level 8</a:t>
            </a:r>
            <a:r>
              <a:rPr lang="en-GB" sz="2400" dirty="0">
                <a:cs typeface="Arial"/>
              </a:rPr>
              <a:t>: inclusion of three-dimensional mapping</a:t>
            </a:r>
          </a:p>
          <a:p>
            <a:r>
              <a:rPr lang="en-GB" sz="2400" b="1" dirty="0">
                <a:cs typeface="Arial"/>
              </a:rPr>
              <a:t>Level 10</a:t>
            </a:r>
            <a:r>
              <a:rPr lang="en-GB" sz="2400" dirty="0">
                <a:cs typeface="Arial"/>
              </a:rPr>
              <a:t>: inclusion of networks and network diagrams</a:t>
            </a:r>
          </a:p>
          <a:p>
            <a:r>
              <a:rPr lang="en-GB" sz="2400" b="1" dirty="0">
                <a:cs typeface="Arial"/>
              </a:rPr>
              <a:t>Level 10</a:t>
            </a:r>
            <a:r>
              <a:rPr lang="en-GB" sz="2400" dirty="0">
                <a:cs typeface="Arial"/>
              </a:rPr>
              <a:t>: inclusion of logarithmic scales (not equations or laws)</a:t>
            </a:r>
            <a:endParaRPr lang="en-GB" sz="2400" dirty="0"/>
          </a:p>
          <a:p>
            <a:endParaRPr lang="en-GB" sz="2400" kern="0" dirty="0">
              <a:ea typeface="+mn-lt"/>
              <a:cs typeface="+mn-lt"/>
            </a:endParaRPr>
          </a:p>
          <a:p>
            <a:endParaRPr lang="en-GB" sz="2400" kern="0" dirty="0">
              <a:ea typeface="+mn-lt"/>
              <a:cs typeface="+mn-lt"/>
            </a:endParaRPr>
          </a:p>
        </p:txBody>
      </p:sp>
    </p:spTree>
    <p:extLst>
      <p:ext uri="{BB962C8B-B14F-4D97-AF65-F5344CB8AC3E}">
        <p14:creationId xmlns:p14="http://schemas.microsoft.com/office/powerpoint/2010/main" val="28112887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9BD86331-7C41-5EB2-291F-15C8E3756FFA}"/>
              </a:ext>
            </a:extLst>
          </p:cNvPr>
          <p:cNvGraphicFramePr>
            <a:graphicFrameLocks noGrp="1"/>
          </p:cNvGraphicFramePr>
          <p:nvPr>
            <p:ph idx="1"/>
            <p:extLst>
              <p:ext uri="{D42A27DB-BD31-4B8C-83A1-F6EECF244321}">
                <p14:modId xmlns:p14="http://schemas.microsoft.com/office/powerpoint/2010/main" val="2340397079"/>
              </p:ext>
            </p:extLst>
          </p:nvPr>
        </p:nvGraphicFramePr>
        <p:xfrm>
          <a:off x="415637" y="1314810"/>
          <a:ext cx="3445126" cy="3146349"/>
        </p:xfrm>
        <a:graphic>
          <a:graphicData uri="http://schemas.openxmlformats.org/drawingml/2006/table">
            <a:tbl>
              <a:tblPr firstRow="1" bandRow="1">
                <a:tableStyleId>{5C22544A-7EE6-4342-B048-85BDC9FD1C3A}</a:tableStyleId>
              </a:tblPr>
              <a:tblGrid>
                <a:gridCol w="3445126">
                  <a:extLst>
                    <a:ext uri="{9D8B030D-6E8A-4147-A177-3AD203B41FA5}">
                      <a16:colId xmlns:a16="http://schemas.microsoft.com/office/drawing/2014/main" val="2705420791"/>
                    </a:ext>
                  </a:extLst>
                </a:gridCol>
              </a:tblGrid>
              <a:tr h="403809">
                <a:tc>
                  <a:txBody>
                    <a:bodyPr/>
                    <a:lstStyle/>
                    <a:p>
                      <a:r>
                        <a:rPr lang="en-AU" sz="1800" dirty="0"/>
                        <a:t>Level 8 – Space</a:t>
                      </a:r>
                    </a:p>
                  </a:txBody>
                  <a:tcPr/>
                </a:tc>
                <a:extLst>
                  <a:ext uri="{0D108BD9-81ED-4DB2-BD59-A6C34878D82A}">
                    <a16:rowId xmlns:a16="http://schemas.microsoft.com/office/drawing/2014/main" val="3992107405"/>
                  </a:ext>
                </a:extLst>
              </a:tr>
              <a:tr h="370159">
                <a:tc>
                  <a:txBody>
                    <a:bodyPr/>
                    <a:lstStyle/>
                    <a:p>
                      <a:r>
                        <a:rPr lang="en-AU" sz="1600" b="1" dirty="0"/>
                        <a:t>Content description</a:t>
                      </a:r>
                    </a:p>
                  </a:txBody>
                  <a:tcPr/>
                </a:tc>
                <a:extLst>
                  <a:ext uri="{0D108BD9-81ED-4DB2-BD59-A6C34878D82A}">
                    <a16:rowId xmlns:a16="http://schemas.microsoft.com/office/drawing/2014/main" val="584107861"/>
                  </a:ext>
                </a:extLst>
              </a:tr>
              <a:tr h="2372381">
                <a:tc>
                  <a:txBody>
                    <a:bodyPr/>
                    <a:lstStyle/>
                    <a:p>
                      <a:pPr lvl="0">
                        <a:spcBef>
                          <a:spcPts val="0"/>
                        </a:spcBef>
                        <a:spcAft>
                          <a:spcPts val="0"/>
                        </a:spcAft>
                        <a:buNone/>
                      </a:pPr>
                      <a:r>
                        <a:rPr lang="en-AU" sz="1500" b="0" i="0" u="none" strike="noStrike" baseline="0" noProof="0" dirty="0">
                          <a:solidFill>
                            <a:srgbClr val="000000"/>
                          </a:solidFill>
                          <a:latin typeface="+mn-lt"/>
                        </a:rPr>
                        <a:t>describe in different ways the position and location of three-dimensional objects in 3 dimensions, including using a three-dimensional Cartesian coordinate system with the use of dynamic geometry software or other digital tools </a:t>
                      </a:r>
                      <a:endParaRPr lang="en-AU" sz="1500" b="1" dirty="0"/>
                    </a:p>
                    <a:p>
                      <a:pPr lvl="0">
                        <a:spcBef>
                          <a:spcPts val="0"/>
                        </a:spcBef>
                        <a:spcAft>
                          <a:spcPts val="0"/>
                        </a:spcAft>
                        <a:buNone/>
                      </a:pPr>
                      <a:r>
                        <a:rPr lang="en-AU" sz="1500" b="0" i="0" u="none" strike="noStrike" baseline="0" noProof="0" dirty="0">
                          <a:solidFill>
                            <a:srgbClr val="000000"/>
                          </a:solidFill>
                          <a:latin typeface="+mn-lt"/>
                        </a:rPr>
                        <a:t>  </a:t>
                      </a:r>
                      <a:br>
                        <a:rPr lang="en-AU" sz="1500" b="0" i="0" u="none" strike="noStrike" baseline="0" noProof="0" dirty="0">
                          <a:solidFill>
                            <a:srgbClr val="000000"/>
                          </a:solidFill>
                          <a:latin typeface="+mn-lt"/>
                        </a:rPr>
                      </a:br>
                      <a:r>
                        <a:rPr lang="en-AU" sz="1500" b="1" i="0" u="none" strike="noStrike" baseline="0" noProof="0" dirty="0">
                          <a:solidFill>
                            <a:srgbClr val="000000"/>
                          </a:solidFill>
                          <a:latin typeface="+mn-lt"/>
                        </a:rPr>
                        <a:t>VC2M8SP03</a:t>
                      </a:r>
                      <a:endParaRPr lang="en-AU" sz="1500" b="1" dirty="0"/>
                    </a:p>
                  </a:txBody>
                  <a:tcPr/>
                </a:tc>
                <a:extLst>
                  <a:ext uri="{0D108BD9-81ED-4DB2-BD59-A6C34878D82A}">
                    <a16:rowId xmlns:a16="http://schemas.microsoft.com/office/drawing/2014/main" val="983269625"/>
                  </a:ext>
                </a:extLst>
              </a:tr>
            </a:tbl>
          </a:graphicData>
        </a:graphic>
      </p:graphicFrame>
      <p:sp>
        <p:nvSpPr>
          <p:cNvPr id="3" name="Title 2">
            <a:extLst>
              <a:ext uri="{FF2B5EF4-FFF2-40B4-BE49-F238E27FC236}">
                <a16:creationId xmlns:a16="http://schemas.microsoft.com/office/drawing/2014/main" id="{A8E1F7E1-A444-67F2-B080-B70538203552}"/>
              </a:ext>
            </a:extLst>
          </p:cNvPr>
          <p:cNvSpPr>
            <a:spLocks noGrp="1"/>
          </p:cNvSpPr>
          <p:nvPr>
            <p:ph type="title"/>
          </p:nvPr>
        </p:nvSpPr>
        <p:spPr>
          <a:xfrm>
            <a:off x="294097" y="151727"/>
            <a:ext cx="8712968" cy="857250"/>
          </a:xfrm>
        </p:spPr>
        <p:txBody>
          <a:bodyPr/>
          <a:lstStyle/>
          <a:p>
            <a:r>
              <a:rPr lang="en-GB" b="0" dirty="0">
                <a:cs typeface="Arial"/>
              </a:rPr>
              <a:t>Three-dimensional mapping</a:t>
            </a:r>
            <a:endParaRPr lang="en-AU" b="0" dirty="0">
              <a:cs typeface="Arial"/>
            </a:endParaRPr>
          </a:p>
        </p:txBody>
      </p:sp>
      <p:pic>
        <p:nvPicPr>
          <p:cNvPr id="11" name="Picture 10">
            <a:extLst>
              <a:ext uri="{FF2B5EF4-FFF2-40B4-BE49-F238E27FC236}">
                <a16:creationId xmlns:a16="http://schemas.microsoft.com/office/drawing/2014/main" id="{08B9A2C6-F157-DD50-A4F6-6332C3034628}"/>
              </a:ext>
            </a:extLst>
          </p:cNvPr>
          <p:cNvPicPr>
            <a:picLocks noChangeAspect="1"/>
          </p:cNvPicPr>
          <p:nvPr/>
        </p:nvPicPr>
        <p:blipFill>
          <a:blip r:embed="rId3"/>
          <a:stretch>
            <a:fillRect/>
          </a:stretch>
        </p:blipFill>
        <p:spPr>
          <a:xfrm>
            <a:off x="5680238" y="397164"/>
            <a:ext cx="1978327" cy="1853117"/>
          </a:xfrm>
          <a:prstGeom prst="rect">
            <a:avLst/>
          </a:prstGeom>
        </p:spPr>
      </p:pic>
      <p:pic>
        <p:nvPicPr>
          <p:cNvPr id="5" name="Picture 4" descr="A diagram of a rectangular box with arrows and lines&#10;&#10;Description automatically generated with medium confidence">
            <a:extLst>
              <a:ext uri="{FF2B5EF4-FFF2-40B4-BE49-F238E27FC236}">
                <a16:creationId xmlns:a16="http://schemas.microsoft.com/office/drawing/2014/main" id="{632F4BC4-0812-AD36-0F49-4846F852C49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72000" y="2152545"/>
            <a:ext cx="4007820" cy="2447013"/>
          </a:xfrm>
          <a:prstGeom prst="rect">
            <a:avLst/>
          </a:prstGeom>
        </p:spPr>
      </p:pic>
    </p:spTree>
    <p:extLst>
      <p:ext uri="{BB962C8B-B14F-4D97-AF65-F5344CB8AC3E}">
        <p14:creationId xmlns:p14="http://schemas.microsoft.com/office/powerpoint/2010/main" val="283947461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9BD86331-7C41-5EB2-291F-15C8E3756FFA}"/>
              </a:ext>
            </a:extLst>
          </p:cNvPr>
          <p:cNvGraphicFramePr>
            <a:graphicFrameLocks noGrp="1"/>
          </p:cNvGraphicFramePr>
          <p:nvPr>
            <p:ph idx="1"/>
            <p:extLst>
              <p:ext uri="{D42A27DB-BD31-4B8C-83A1-F6EECF244321}">
                <p14:modId xmlns:p14="http://schemas.microsoft.com/office/powerpoint/2010/main" val="2390242392"/>
              </p:ext>
            </p:extLst>
          </p:nvPr>
        </p:nvGraphicFramePr>
        <p:xfrm>
          <a:off x="392693" y="1295725"/>
          <a:ext cx="3334061" cy="2647626"/>
        </p:xfrm>
        <a:graphic>
          <a:graphicData uri="http://schemas.openxmlformats.org/drawingml/2006/table">
            <a:tbl>
              <a:tblPr firstRow="1" bandRow="1">
                <a:tableStyleId>{5C22544A-7EE6-4342-B048-85BDC9FD1C3A}</a:tableStyleId>
              </a:tblPr>
              <a:tblGrid>
                <a:gridCol w="3334061">
                  <a:extLst>
                    <a:ext uri="{9D8B030D-6E8A-4147-A177-3AD203B41FA5}">
                      <a16:colId xmlns:a16="http://schemas.microsoft.com/office/drawing/2014/main" val="2705420791"/>
                    </a:ext>
                  </a:extLst>
                </a:gridCol>
              </a:tblGrid>
              <a:tr h="434163">
                <a:tc>
                  <a:txBody>
                    <a:bodyPr/>
                    <a:lstStyle/>
                    <a:p>
                      <a:r>
                        <a:rPr lang="en-AU" sz="1800" dirty="0"/>
                        <a:t>Level 10 – Space</a:t>
                      </a:r>
                    </a:p>
                  </a:txBody>
                  <a:tcPr/>
                </a:tc>
                <a:extLst>
                  <a:ext uri="{0D108BD9-81ED-4DB2-BD59-A6C34878D82A}">
                    <a16:rowId xmlns:a16="http://schemas.microsoft.com/office/drawing/2014/main" val="3992107405"/>
                  </a:ext>
                </a:extLst>
              </a:tr>
              <a:tr h="397983">
                <a:tc>
                  <a:txBody>
                    <a:bodyPr/>
                    <a:lstStyle/>
                    <a:p>
                      <a:r>
                        <a:rPr lang="en-AU" sz="1600" b="1" dirty="0"/>
                        <a:t>Content description</a:t>
                      </a:r>
                    </a:p>
                  </a:txBody>
                  <a:tcPr/>
                </a:tc>
                <a:extLst>
                  <a:ext uri="{0D108BD9-81ED-4DB2-BD59-A6C34878D82A}">
                    <a16:rowId xmlns:a16="http://schemas.microsoft.com/office/drawing/2014/main" val="584107861"/>
                  </a:ext>
                </a:extLst>
              </a:tr>
              <a:tr h="1815480">
                <a:tc>
                  <a:txBody>
                    <a:bodyPr/>
                    <a:lstStyle/>
                    <a:p>
                      <a:pPr lvl="0">
                        <a:buNone/>
                      </a:pPr>
                      <a:r>
                        <a:rPr lang="en-AU" sz="1500" b="0" i="0" u="none" strike="noStrike" baseline="0" noProof="0" dirty="0">
                          <a:solidFill>
                            <a:srgbClr val="000000"/>
                          </a:solidFill>
                          <a:latin typeface="+mn-lt"/>
                        </a:rPr>
                        <a:t>interpret networks and network diagrams used to represent relationships in practical situations and describe connectedness</a:t>
                      </a:r>
                      <a:endParaRPr lang="en-AU" sz="1500" b="1" dirty="0"/>
                    </a:p>
                    <a:p>
                      <a:pPr lvl="0">
                        <a:buNone/>
                      </a:pPr>
                      <a:r>
                        <a:rPr lang="en-AU" sz="1500" b="0" i="0" u="none" strike="noStrike" baseline="0" noProof="0" dirty="0">
                          <a:solidFill>
                            <a:srgbClr val="000000"/>
                          </a:solidFill>
                          <a:latin typeface="+mn-lt"/>
                        </a:rPr>
                        <a:t>  </a:t>
                      </a:r>
                      <a:br>
                        <a:rPr lang="en-AU" sz="1500" b="0" i="0" u="none" strike="noStrike" baseline="0" noProof="0" dirty="0">
                          <a:solidFill>
                            <a:srgbClr val="000000"/>
                          </a:solidFill>
                          <a:latin typeface="+mn-lt"/>
                        </a:rPr>
                      </a:br>
                      <a:r>
                        <a:rPr lang="en-AU" sz="1500" b="1" i="0" u="none" strike="noStrike" baseline="0" noProof="0" dirty="0">
                          <a:solidFill>
                            <a:srgbClr val="000000"/>
                          </a:solidFill>
                          <a:latin typeface="+mn-lt"/>
                        </a:rPr>
                        <a:t>VC2M10SP02</a:t>
                      </a:r>
                      <a:endParaRPr lang="en-AU" sz="1500" b="1" dirty="0">
                        <a:latin typeface="+mn-lt"/>
                      </a:endParaRPr>
                    </a:p>
                  </a:txBody>
                  <a:tcPr/>
                </a:tc>
                <a:extLst>
                  <a:ext uri="{0D108BD9-81ED-4DB2-BD59-A6C34878D82A}">
                    <a16:rowId xmlns:a16="http://schemas.microsoft.com/office/drawing/2014/main" val="983269625"/>
                  </a:ext>
                </a:extLst>
              </a:tr>
            </a:tbl>
          </a:graphicData>
        </a:graphic>
      </p:graphicFrame>
      <p:sp>
        <p:nvSpPr>
          <p:cNvPr id="3" name="Title 2">
            <a:extLst>
              <a:ext uri="{FF2B5EF4-FFF2-40B4-BE49-F238E27FC236}">
                <a16:creationId xmlns:a16="http://schemas.microsoft.com/office/drawing/2014/main" id="{A8E1F7E1-A444-67F2-B080-B70538203552}"/>
              </a:ext>
            </a:extLst>
          </p:cNvPr>
          <p:cNvSpPr>
            <a:spLocks noGrp="1"/>
          </p:cNvSpPr>
          <p:nvPr>
            <p:ph type="title"/>
          </p:nvPr>
        </p:nvSpPr>
        <p:spPr>
          <a:xfrm>
            <a:off x="280633" y="155449"/>
            <a:ext cx="8712968" cy="857250"/>
          </a:xfrm>
        </p:spPr>
        <p:txBody>
          <a:bodyPr/>
          <a:lstStyle/>
          <a:p>
            <a:r>
              <a:rPr lang="en-GB" b="0" dirty="0">
                <a:cs typeface="Arial"/>
              </a:rPr>
              <a:t>Networks and network diagrams</a:t>
            </a:r>
            <a:endParaRPr lang="en-AU" b="0" dirty="0">
              <a:cs typeface="Arial"/>
            </a:endParaRPr>
          </a:p>
        </p:txBody>
      </p:sp>
      <p:pic>
        <p:nvPicPr>
          <p:cNvPr id="8" name="Picture 7">
            <a:extLst>
              <a:ext uri="{FF2B5EF4-FFF2-40B4-BE49-F238E27FC236}">
                <a16:creationId xmlns:a16="http://schemas.microsoft.com/office/drawing/2014/main" id="{153F24E7-29A8-2E35-C900-8CB78641E361}"/>
              </a:ext>
            </a:extLst>
          </p:cNvPr>
          <p:cNvPicPr>
            <a:picLocks noChangeAspect="1"/>
          </p:cNvPicPr>
          <p:nvPr/>
        </p:nvPicPr>
        <p:blipFill>
          <a:blip r:embed="rId3"/>
          <a:stretch>
            <a:fillRect/>
          </a:stretch>
        </p:blipFill>
        <p:spPr>
          <a:xfrm>
            <a:off x="4572000" y="1492411"/>
            <a:ext cx="3718495" cy="2158677"/>
          </a:xfrm>
          <a:prstGeom prst="rect">
            <a:avLst/>
          </a:prstGeom>
        </p:spPr>
      </p:pic>
    </p:spTree>
    <p:extLst>
      <p:ext uri="{BB962C8B-B14F-4D97-AF65-F5344CB8AC3E}">
        <p14:creationId xmlns:p14="http://schemas.microsoft.com/office/powerpoint/2010/main" val="400030004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9BD86331-7C41-5EB2-291F-15C8E3756FFA}"/>
              </a:ext>
            </a:extLst>
          </p:cNvPr>
          <p:cNvGraphicFramePr>
            <a:graphicFrameLocks noGrp="1"/>
          </p:cNvGraphicFramePr>
          <p:nvPr>
            <p:ph idx="1"/>
            <p:extLst>
              <p:ext uri="{D42A27DB-BD31-4B8C-83A1-F6EECF244321}">
                <p14:modId xmlns:p14="http://schemas.microsoft.com/office/powerpoint/2010/main" val="1668808332"/>
              </p:ext>
            </p:extLst>
          </p:nvPr>
        </p:nvGraphicFramePr>
        <p:xfrm>
          <a:off x="415636" y="1295726"/>
          <a:ext cx="3334061" cy="2492503"/>
        </p:xfrm>
        <a:graphic>
          <a:graphicData uri="http://schemas.openxmlformats.org/drawingml/2006/table">
            <a:tbl>
              <a:tblPr firstRow="1" bandRow="1">
                <a:tableStyleId>{5C22544A-7EE6-4342-B048-85BDC9FD1C3A}</a:tableStyleId>
              </a:tblPr>
              <a:tblGrid>
                <a:gridCol w="3334061">
                  <a:extLst>
                    <a:ext uri="{9D8B030D-6E8A-4147-A177-3AD203B41FA5}">
                      <a16:colId xmlns:a16="http://schemas.microsoft.com/office/drawing/2014/main" val="2705420791"/>
                    </a:ext>
                  </a:extLst>
                </a:gridCol>
              </a:tblGrid>
              <a:tr h="399851">
                <a:tc>
                  <a:txBody>
                    <a:bodyPr/>
                    <a:lstStyle/>
                    <a:p>
                      <a:r>
                        <a:rPr lang="en-AU" sz="1800" dirty="0"/>
                        <a:t>Level 10 – Measurement</a:t>
                      </a:r>
                    </a:p>
                  </a:txBody>
                  <a:tcPr/>
                </a:tc>
                <a:extLst>
                  <a:ext uri="{0D108BD9-81ED-4DB2-BD59-A6C34878D82A}">
                    <a16:rowId xmlns:a16="http://schemas.microsoft.com/office/drawing/2014/main" val="3992107405"/>
                  </a:ext>
                </a:extLst>
              </a:tr>
              <a:tr h="366531">
                <a:tc>
                  <a:txBody>
                    <a:bodyPr/>
                    <a:lstStyle/>
                    <a:p>
                      <a:r>
                        <a:rPr lang="en-AU" sz="1600" b="1" dirty="0"/>
                        <a:t>Content description</a:t>
                      </a:r>
                    </a:p>
                  </a:txBody>
                  <a:tcPr/>
                </a:tc>
                <a:extLst>
                  <a:ext uri="{0D108BD9-81ED-4DB2-BD59-A6C34878D82A}">
                    <a16:rowId xmlns:a16="http://schemas.microsoft.com/office/drawing/2014/main" val="584107861"/>
                  </a:ext>
                </a:extLst>
              </a:tr>
              <a:tr h="1726121">
                <a:tc>
                  <a:txBody>
                    <a:bodyPr/>
                    <a:lstStyle/>
                    <a:p>
                      <a:pPr lvl="0">
                        <a:buNone/>
                      </a:pPr>
                      <a:r>
                        <a:rPr lang="en-AU" sz="1500" b="0" i="0" u="none" strike="noStrike" baseline="0" noProof="0" dirty="0">
                          <a:solidFill>
                            <a:srgbClr val="000000"/>
                          </a:solidFill>
                          <a:latin typeface="+mn-lt"/>
                        </a:rPr>
                        <a:t>interpret and use logarithmic scales in applied contexts involving small and large quantities and change</a:t>
                      </a:r>
                    </a:p>
                    <a:p>
                      <a:pPr lvl="0">
                        <a:buNone/>
                      </a:pPr>
                      <a:br>
                        <a:rPr lang="en-AU" sz="1500" b="0" i="0" u="none" strike="noStrike" baseline="0" noProof="0" dirty="0">
                          <a:solidFill>
                            <a:srgbClr val="000000"/>
                          </a:solidFill>
                          <a:latin typeface="+mn-lt"/>
                        </a:rPr>
                      </a:br>
                      <a:r>
                        <a:rPr lang="en-AU" sz="1500" b="1" i="0" u="none" strike="noStrike" baseline="0" noProof="0" dirty="0">
                          <a:solidFill>
                            <a:srgbClr val="000000"/>
                          </a:solidFill>
                          <a:latin typeface="+mn-lt"/>
                        </a:rPr>
                        <a:t>VC2M10M02</a:t>
                      </a:r>
                      <a:endParaRPr lang="en-AU" sz="1500" b="1" dirty="0">
                        <a:latin typeface="+mn-lt"/>
                      </a:endParaRPr>
                    </a:p>
                  </a:txBody>
                  <a:tcPr/>
                </a:tc>
                <a:extLst>
                  <a:ext uri="{0D108BD9-81ED-4DB2-BD59-A6C34878D82A}">
                    <a16:rowId xmlns:a16="http://schemas.microsoft.com/office/drawing/2014/main" val="983269625"/>
                  </a:ext>
                </a:extLst>
              </a:tr>
            </a:tbl>
          </a:graphicData>
        </a:graphic>
      </p:graphicFrame>
      <p:sp>
        <p:nvSpPr>
          <p:cNvPr id="3" name="Title 2">
            <a:extLst>
              <a:ext uri="{FF2B5EF4-FFF2-40B4-BE49-F238E27FC236}">
                <a16:creationId xmlns:a16="http://schemas.microsoft.com/office/drawing/2014/main" id="{A8E1F7E1-A444-67F2-B080-B70538203552}"/>
              </a:ext>
            </a:extLst>
          </p:cNvPr>
          <p:cNvSpPr>
            <a:spLocks noGrp="1"/>
          </p:cNvSpPr>
          <p:nvPr>
            <p:ph type="title"/>
          </p:nvPr>
        </p:nvSpPr>
        <p:spPr>
          <a:xfrm>
            <a:off x="295345" y="147740"/>
            <a:ext cx="8712968" cy="857250"/>
          </a:xfrm>
        </p:spPr>
        <p:txBody>
          <a:bodyPr/>
          <a:lstStyle/>
          <a:p>
            <a:r>
              <a:rPr lang="en-GB" b="0" dirty="0"/>
              <a:t>Logarithmic scales</a:t>
            </a:r>
            <a:endParaRPr lang="en-AU" b="0" dirty="0"/>
          </a:p>
        </p:txBody>
      </p:sp>
      <p:pic>
        <p:nvPicPr>
          <p:cNvPr id="2" name="Picture 1">
            <a:extLst>
              <a:ext uri="{FF2B5EF4-FFF2-40B4-BE49-F238E27FC236}">
                <a16:creationId xmlns:a16="http://schemas.microsoft.com/office/drawing/2014/main" id="{3F7CB357-4E55-D340-9215-D66AA9E36807}"/>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729506" y="1496479"/>
            <a:ext cx="3471502" cy="1643960"/>
          </a:xfrm>
          <a:prstGeom prst="rect">
            <a:avLst/>
          </a:prstGeom>
          <a:noFill/>
        </p:spPr>
      </p:pic>
    </p:spTree>
    <p:extLst>
      <p:ext uri="{BB962C8B-B14F-4D97-AF65-F5344CB8AC3E}">
        <p14:creationId xmlns:p14="http://schemas.microsoft.com/office/powerpoint/2010/main" val="297500871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425" y="193284"/>
            <a:ext cx="8712968" cy="786792"/>
          </a:xfrm>
        </p:spPr>
        <p:txBody>
          <a:bodyPr/>
          <a:lstStyle/>
          <a:p>
            <a:r>
              <a:rPr lang="en-AU" dirty="0">
                <a:cs typeface="Arial"/>
              </a:rPr>
              <a:t>Overview of key</a:t>
            </a:r>
            <a:r>
              <a:rPr lang="en-AU" dirty="0">
                <a:ea typeface="+mj-lt"/>
                <a:cs typeface="+mj-lt"/>
              </a:rPr>
              <a:t> Levels 5–10 revisions</a:t>
            </a:r>
            <a:endParaRPr lang="en-AU" b="0" dirty="0">
              <a:ea typeface="+mj-lt"/>
              <a:cs typeface="+mj-lt"/>
            </a:endParaRPr>
          </a:p>
        </p:txBody>
      </p:sp>
      <p:sp>
        <p:nvSpPr>
          <p:cNvPr id="5" name="Content Placeholder 2">
            <a:extLst>
              <a:ext uri="{FF2B5EF4-FFF2-40B4-BE49-F238E27FC236}">
                <a16:creationId xmlns:a16="http://schemas.microsoft.com/office/drawing/2014/main" id="{F62599B6-90AD-5716-C674-EB62CF71BDA5}"/>
              </a:ext>
            </a:extLst>
          </p:cNvPr>
          <p:cNvSpPr txBox="1">
            <a:spLocks/>
          </p:cNvSpPr>
          <p:nvPr/>
        </p:nvSpPr>
        <p:spPr bwMode="auto">
          <a:xfrm>
            <a:off x="311425" y="1074418"/>
            <a:ext cx="8756510" cy="3731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66700" indent="-266700" algn="l" rtl="0" eaLnBrk="1" fontAlgn="base" hangingPunct="1">
              <a:spcBef>
                <a:spcPct val="20000"/>
              </a:spcBef>
              <a:spcAft>
                <a:spcPct val="0"/>
              </a:spcAft>
              <a:buFont typeface="Arial" pitchFamily="34" charset="0"/>
              <a:buChar char="•"/>
              <a:defRPr sz="1800" b="0">
                <a:solidFill>
                  <a:srgbClr val="303132"/>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1600">
                <a:solidFill>
                  <a:srgbClr val="303132"/>
                </a:solidFill>
                <a:latin typeface="+mn-lt"/>
              </a:defRPr>
            </a:lvl2pPr>
            <a:lvl3pPr marL="1143000" indent="-228600" algn="l" rtl="0" eaLnBrk="1" fontAlgn="base" hangingPunct="1">
              <a:spcBef>
                <a:spcPct val="20000"/>
              </a:spcBef>
              <a:spcAft>
                <a:spcPct val="0"/>
              </a:spcAft>
              <a:buChar char="–"/>
              <a:defRPr sz="1600">
                <a:solidFill>
                  <a:srgbClr val="303132"/>
                </a:solidFill>
                <a:latin typeface="+mn-lt"/>
              </a:defRPr>
            </a:lvl3pPr>
            <a:lvl4pPr marL="1600200" indent="-228600" algn="l" rtl="0" eaLnBrk="1" fontAlgn="base" hangingPunct="1">
              <a:spcBef>
                <a:spcPct val="20000"/>
              </a:spcBef>
              <a:spcAft>
                <a:spcPct val="0"/>
              </a:spcAft>
              <a:buChar char="–"/>
              <a:defRPr sz="1400">
                <a:solidFill>
                  <a:srgbClr val="303132"/>
                </a:solidFill>
                <a:latin typeface="+mn-lt"/>
              </a:defRPr>
            </a:lvl4pPr>
            <a:lvl5pPr marL="2057400" indent="-228600" algn="l" rtl="0" eaLnBrk="1" fontAlgn="base" hangingPunct="1">
              <a:spcBef>
                <a:spcPct val="20000"/>
              </a:spcBef>
              <a:spcAft>
                <a:spcPct val="0"/>
              </a:spcAft>
              <a:buChar char="–"/>
              <a:defRPr sz="1400">
                <a:solidFill>
                  <a:srgbClr val="303132"/>
                </a:solidFill>
                <a:latin typeface="+mn-lt"/>
              </a:defRPr>
            </a:lvl5pPr>
            <a:lvl6pPr marL="2514600" indent="-228600" algn="l" rtl="0" eaLnBrk="1" fontAlgn="base" hangingPunct="1">
              <a:spcBef>
                <a:spcPct val="20000"/>
              </a:spcBef>
              <a:spcAft>
                <a:spcPct val="0"/>
              </a:spcAft>
              <a:buChar char="–"/>
              <a:defRPr sz="2000">
                <a:solidFill>
                  <a:srgbClr val="303132"/>
                </a:solidFill>
                <a:latin typeface="+mn-lt"/>
              </a:defRPr>
            </a:lvl6pPr>
            <a:lvl7pPr marL="2971800" indent="-228600" algn="l" rtl="0" eaLnBrk="1" fontAlgn="base" hangingPunct="1">
              <a:spcBef>
                <a:spcPct val="20000"/>
              </a:spcBef>
              <a:spcAft>
                <a:spcPct val="0"/>
              </a:spcAft>
              <a:buChar char="–"/>
              <a:defRPr sz="2000">
                <a:solidFill>
                  <a:srgbClr val="303132"/>
                </a:solidFill>
                <a:latin typeface="+mn-lt"/>
              </a:defRPr>
            </a:lvl7pPr>
            <a:lvl8pPr marL="3429000" indent="-228600" algn="l" rtl="0" eaLnBrk="1" fontAlgn="base" hangingPunct="1">
              <a:spcBef>
                <a:spcPct val="20000"/>
              </a:spcBef>
              <a:spcAft>
                <a:spcPct val="0"/>
              </a:spcAft>
              <a:buChar char="–"/>
              <a:defRPr sz="2000">
                <a:solidFill>
                  <a:srgbClr val="303132"/>
                </a:solidFill>
                <a:latin typeface="+mn-lt"/>
              </a:defRPr>
            </a:lvl8pPr>
            <a:lvl9pPr marL="3886200" indent="-228600" algn="l" rtl="0" eaLnBrk="1" fontAlgn="base" hangingPunct="1">
              <a:spcBef>
                <a:spcPct val="20000"/>
              </a:spcBef>
              <a:spcAft>
                <a:spcPct val="0"/>
              </a:spcAft>
              <a:buChar char="–"/>
              <a:defRPr sz="2000">
                <a:solidFill>
                  <a:srgbClr val="303132"/>
                </a:solidFill>
                <a:latin typeface="+mn-lt"/>
              </a:defRPr>
            </a:lvl9pPr>
          </a:lstStyle>
          <a:p>
            <a:pPr marL="0" indent="0">
              <a:buNone/>
            </a:pPr>
            <a:r>
              <a:rPr lang="en-GB" sz="1500" b="1" kern="0" dirty="0">
                <a:solidFill>
                  <a:schemeClr val="accent1"/>
                </a:solidFill>
                <a:ea typeface="+mn-lt"/>
                <a:cs typeface="+mn-lt"/>
              </a:rPr>
              <a:t>Main content shifts</a:t>
            </a:r>
            <a:endParaRPr lang="en-GB" sz="1500" kern="0" dirty="0">
              <a:solidFill>
                <a:schemeClr val="accent1"/>
              </a:solidFill>
              <a:ea typeface="+mn-lt"/>
              <a:cs typeface="+mn-lt"/>
            </a:endParaRPr>
          </a:p>
          <a:p>
            <a:pPr marL="0" indent="0">
              <a:buNone/>
            </a:pPr>
            <a:r>
              <a:rPr lang="en-GB" sz="1500" b="1" dirty="0">
                <a:cs typeface="Arial"/>
              </a:rPr>
              <a:t>Level 5:</a:t>
            </a:r>
            <a:r>
              <a:rPr lang="en-GB" sz="1500" dirty="0">
                <a:cs typeface="Arial"/>
              </a:rPr>
              <a:t> </a:t>
            </a:r>
            <a:endParaRPr lang="en-US" sz="1500" dirty="0">
              <a:cs typeface="Arial"/>
            </a:endParaRPr>
          </a:p>
          <a:p>
            <a:pPr>
              <a:buFont typeface="Arial"/>
            </a:pPr>
            <a:r>
              <a:rPr lang="en-GB" sz="1500" dirty="0">
                <a:cs typeface="Arial"/>
              </a:rPr>
              <a:t>introduction of percentages and </a:t>
            </a:r>
            <a:r>
              <a:rPr lang="en-AU" sz="1500" dirty="0">
                <a:cs typeface="Arial"/>
              </a:rPr>
              <a:t>connecting common percentages to their decimal and fraction equivalents </a:t>
            </a:r>
            <a:r>
              <a:rPr lang="en-GB" sz="1500" dirty="0">
                <a:cs typeface="Arial"/>
              </a:rPr>
              <a:t>(previously at Level </a:t>
            </a:r>
            <a:r>
              <a:rPr lang="en-GB" sz="1500" dirty="0">
                <a:ea typeface="+mn-lt"/>
                <a:cs typeface="+mn-lt"/>
              </a:rPr>
              <a:t>6) </a:t>
            </a:r>
            <a:endParaRPr lang="en-GB" sz="1500" dirty="0">
              <a:cs typeface="Arial"/>
            </a:endParaRPr>
          </a:p>
          <a:p>
            <a:pPr marL="0" indent="0">
              <a:buNone/>
            </a:pPr>
            <a:r>
              <a:rPr lang="en-GB" sz="1500" b="1" dirty="0">
                <a:ea typeface="+mn-lt"/>
                <a:cs typeface="+mn-lt"/>
              </a:rPr>
              <a:t>Level 6:</a:t>
            </a:r>
            <a:r>
              <a:rPr lang="en-GB" sz="1500" dirty="0">
                <a:ea typeface="+mn-lt"/>
                <a:cs typeface="+mn-lt"/>
              </a:rPr>
              <a:t> </a:t>
            </a:r>
          </a:p>
          <a:p>
            <a:r>
              <a:rPr lang="en-GB" sz="1500" dirty="0">
                <a:ea typeface="+mn-lt"/>
                <a:cs typeface="+mn-lt"/>
              </a:rPr>
              <a:t>number properties: associative, commutative and distributive laws (previously at Level 7) </a:t>
            </a:r>
          </a:p>
          <a:p>
            <a:pPr marL="0" indent="0">
              <a:buNone/>
            </a:pPr>
            <a:r>
              <a:rPr lang="en-GB" sz="1500" b="1" dirty="0">
                <a:ea typeface="+mn-lt"/>
                <a:cs typeface="+mn-lt"/>
              </a:rPr>
              <a:t>Level 7:</a:t>
            </a:r>
            <a:r>
              <a:rPr lang="en-GB" sz="1500" dirty="0">
                <a:ea typeface="+mn-lt"/>
                <a:cs typeface="+mn-lt"/>
              </a:rPr>
              <a:t> </a:t>
            </a:r>
            <a:endParaRPr lang="en-GB" sz="1500" dirty="0">
              <a:cs typeface="Arial"/>
            </a:endParaRPr>
          </a:p>
          <a:p>
            <a:pPr>
              <a:buFont typeface="Arial"/>
            </a:pPr>
            <a:r>
              <a:rPr lang="en-GB" sz="1500" dirty="0">
                <a:ea typeface="+mn-lt"/>
                <a:cs typeface="+mn-lt"/>
              </a:rPr>
              <a:t>formal calculation of volume (previously at Level 5)</a:t>
            </a:r>
          </a:p>
          <a:p>
            <a:pPr>
              <a:buFont typeface="Arial"/>
            </a:pPr>
            <a:r>
              <a:rPr lang="en-GB" sz="1500" dirty="0">
                <a:ea typeface="+mn-lt"/>
                <a:cs typeface="+mn-lt"/>
              </a:rPr>
              <a:t>volume of prisms using appropriate units (previously at Level 8)</a:t>
            </a:r>
          </a:p>
          <a:p>
            <a:pPr>
              <a:buFont typeface="Arial"/>
            </a:pPr>
            <a:r>
              <a:rPr lang="en-GB" sz="1500" dirty="0">
                <a:ea typeface="+mn-lt"/>
                <a:cs typeface="+mn-lt"/>
              </a:rPr>
              <a:t>relati</a:t>
            </a:r>
            <a:r>
              <a:rPr lang="en-GB" sz="1500" dirty="0">
                <a:cs typeface="Arial"/>
              </a:rPr>
              <a:t>onship between </a:t>
            </a:r>
            <a:r>
              <a:rPr lang="en-GB" sz="1500" i="1" dirty="0">
                <a:cs typeface="Arial"/>
              </a:rPr>
              <a:t>π</a:t>
            </a:r>
            <a:r>
              <a:rPr lang="en-GB" sz="1500" dirty="0">
                <a:cs typeface="Arial"/>
              </a:rPr>
              <a:t> and circumference (previously at Level 8)</a:t>
            </a:r>
          </a:p>
          <a:p>
            <a:pPr>
              <a:buFont typeface="Arial"/>
            </a:pPr>
            <a:r>
              <a:rPr lang="en-GB" sz="1500" dirty="0">
                <a:cs typeface="Arial"/>
              </a:rPr>
              <a:t>increased focus on the distribution of data, commenting on the shape, centre and spread, including outliers and determining the range, median, mean and mode (previously at Level 8)</a:t>
            </a:r>
          </a:p>
          <a:p>
            <a:pPr>
              <a:buFont typeface="Arial"/>
            </a:pPr>
            <a:endParaRPr lang="en-GB" sz="1600" dirty="0">
              <a:cs typeface="Arial"/>
            </a:endParaRPr>
          </a:p>
          <a:p>
            <a:pPr>
              <a:buFont typeface="Arial"/>
            </a:pPr>
            <a:endParaRPr lang="en-GB" dirty="0">
              <a:cs typeface="Arial"/>
            </a:endParaRPr>
          </a:p>
        </p:txBody>
      </p:sp>
    </p:spTree>
    <p:extLst>
      <p:ext uri="{BB962C8B-B14F-4D97-AF65-F5344CB8AC3E}">
        <p14:creationId xmlns:p14="http://schemas.microsoft.com/office/powerpoint/2010/main" val="278990015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F0E0AC3F-143D-3048-C84F-EDFCBD92867A}"/>
              </a:ext>
            </a:extLst>
          </p:cNvPr>
          <p:cNvGraphicFramePr>
            <a:graphicFrameLocks noGrp="1"/>
          </p:cNvGraphicFramePr>
          <p:nvPr>
            <p:extLst>
              <p:ext uri="{D42A27DB-BD31-4B8C-83A1-F6EECF244321}">
                <p14:modId xmlns:p14="http://schemas.microsoft.com/office/powerpoint/2010/main" val="2374013425"/>
              </p:ext>
            </p:extLst>
          </p:nvPr>
        </p:nvGraphicFramePr>
        <p:xfrm>
          <a:off x="415637" y="410310"/>
          <a:ext cx="8309886" cy="3011133"/>
        </p:xfrm>
        <a:graphic>
          <a:graphicData uri="http://schemas.openxmlformats.org/drawingml/2006/table">
            <a:tbl>
              <a:tblPr firstRow="1" bandRow="1">
                <a:tableStyleId>{5C22544A-7EE6-4342-B048-85BDC9FD1C3A}</a:tableStyleId>
              </a:tblPr>
              <a:tblGrid>
                <a:gridCol w="8309886">
                  <a:extLst>
                    <a:ext uri="{9D8B030D-6E8A-4147-A177-3AD203B41FA5}">
                      <a16:colId xmlns:a16="http://schemas.microsoft.com/office/drawing/2014/main" val="2142922632"/>
                    </a:ext>
                  </a:extLst>
                </a:gridCol>
              </a:tblGrid>
              <a:tr h="500949">
                <a:tc>
                  <a:txBody>
                    <a:bodyPr/>
                    <a:lstStyle/>
                    <a:p>
                      <a:pPr algn="l"/>
                      <a:r>
                        <a:rPr lang="en-AU" sz="2800" dirty="0">
                          <a:latin typeface="+mj-lt"/>
                        </a:rPr>
                        <a:t>Overview</a:t>
                      </a:r>
                    </a:p>
                  </a:txBody>
                  <a:tcPr/>
                </a:tc>
                <a:extLst>
                  <a:ext uri="{0D108BD9-81ED-4DB2-BD59-A6C34878D82A}">
                    <a16:rowId xmlns:a16="http://schemas.microsoft.com/office/drawing/2014/main" val="3366001642"/>
                  </a:ext>
                </a:extLst>
              </a:tr>
              <a:tr h="618820">
                <a:tc>
                  <a:txBody>
                    <a:bodyPr/>
                    <a:lstStyle/>
                    <a:p>
                      <a:pPr marL="0" lvl="0" indent="0" algn="l">
                        <a:buNone/>
                      </a:pPr>
                      <a:r>
                        <a:rPr lang="en-AU" b="0" dirty="0">
                          <a:solidFill>
                            <a:schemeClr val="tx1"/>
                          </a:solidFill>
                        </a:rPr>
                        <a:t>Timeline and aims </a:t>
                      </a:r>
                      <a:endParaRPr lang="en-AU" b="1" dirty="0">
                        <a:solidFill>
                          <a:schemeClr val="tx1"/>
                        </a:solidFill>
                      </a:endParaRPr>
                    </a:p>
                  </a:txBody>
                  <a:tcPr anchor="ctr"/>
                </a:tc>
                <a:extLst>
                  <a:ext uri="{0D108BD9-81ED-4DB2-BD59-A6C34878D82A}">
                    <a16:rowId xmlns:a16="http://schemas.microsoft.com/office/drawing/2014/main" val="3701336915"/>
                  </a:ext>
                </a:extLst>
              </a:tr>
              <a:tr h="644429">
                <a:tc>
                  <a:txBody>
                    <a:bodyPr/>
                    <a:lstStyle/>
                    <a:p>
                      <a:pPr marL="0" lvl="0" indent="0">
                        <a:buFont typeface="+mj-lt"/>
                        <a:buNone/>
                      </a:pPr>
                      <a:r>
                        <a:rPr lang="en-AU" b="0" dirty="0"/>
                        <a:t>Revisions to the Mathematics learning area </a:t>
                      </a:r>
                      <a:r>
                        <a:rPr lang="en-AU" dirty="0"/>
                        <a:t>– </a:t>
                      </a:r>
                      <a:r>
                        <a:rPr lang="en-AU" b="0" dirty="0"/>
                        <a:t>Levels 5 to 10</a:t>
                      </a:r>
                    </a:p>
                  </a:txBody>
                  <a:tcPr anchor="ctr"/>
                </a:tc>
                <a:extLst>
                  <a:ext uri="{0D108BD9-81ED-4DB2-BD59-A6C34878D82A}">
                    <a16:rowId xmlns:a16="http://schemas.microsoft.com/office/drawing/2014/main" val="1775790668"/>
                  </a:ext>
                </a:extLst>
              </a:tr>
              <a:tr h="614862">
                <a:tc>
                  <a:txBody>
                    <a:bodyPr/>
                    <a:lstStyle/>
                    <a:p>
                      <a:pPr lvl="0">
                        <a:buNone/>
                      </a:pPr>
                      <a:r>
                        <a:rPr lang="en-AU" b="0" dirty="0"/>
                        <a:t>The 4 mathematical processes</a:t>
                      </a:r>
                    </a:p>
                  </a:txBody>
                  <a:tcPr anchor="ctr"/>
                </a:tc>
                <a:extLst>
                  <a:ext uri="{0D108BD9-81ED-4DB2-BD59-A6C34878D82A}">
                    <a16:rowId xmlns:a16="http://schemas.microsoft.com/office/drawing/2014/main" val="2876182849"/>
                  </a:ext>
                </a:extLst>
              </a:tr>
              <a:tr h="614862">
                <a:tc>
                  <a:txBody>
                    <a:bodyPr/>
                    <a:lstStyle/>
                    <a:p>
                      <a:pPr lvl="0">
                        <a:buNone/>
                      </a:pPr>
                      <a:r>
                        <a:rPr lang="en-AU" b="0" dirty="0"/>
                        <a:t>VCAA resources</a:t>
                      </a:r>
                      <a:endParaRPr lang="en-US" dirty="0"/>
                    </a:p>
                  </a:txBody>
                  <a:tcPr anchor="ctr"/>
                </a:tc>
                <a:extLst>
                  <a:ext uri="{0D108BD9-81ED-4DB2-BD59-A6C34878D82A}">
                    <a16:rowId xmlns:a16="http://schemas.microsoft.com/office/drawing/2014/main" val="1604799143"/>
                  </a:ext>
                </a:extLst>
              </a:tr>
            </a:tbl>
          </a:graphicData>
        </a:graphic>
      </p:graphicFrame>
    </p:spTree>
    <p:extLst>
      <p:ext uri="{BB962C8B-B14F-4D97-AF65-F5344CB8AC3E}">
        <p14:creationId xmlns:p14="http://schemas.microsoft.com/office/powerpoint/2010/main" val="312756383"/>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884" y="154997"/>
            <a:ext cx="8712968" cy="857250"/>
          </a:xfrm>
        </p:spPr>
        <p:txBody>
          <a:bodyPr/>
          <a:lstStyle/>
          <a:p>
            <a:r>
              <a:rPr lang="en-AU" dirty="0">
                <a:cs typeface="Arial"/>
              </a:rPr>
              <a:t>Overview of key</a:t>
            </a:r>
            <a:r>
              <a:rPr lang="en-AU" dirty="0">
                <a:ea typeface="+mj-lt"/>
                <a:cs typeface="+mj-lt"/>
              </a:rPr>
              <a:t> Levels 5–10 revisions</a:t>
            </a:r>
            <a:endParaRPr lang="en-AU" b="0" dirty="0">
              <a:ea typeface="+mj-lt"/>
              <a:cs typeface="+mj-lt"/>
            </a:endParaRPr>
          </a:p>
        </p:txBody>
      </p:sp>
      <p:sp>
        <p:nvSpPr>
          <p:cNvPr id="5" name="Content Placeholder 2">
            <a:extLst>
              <a:ext uri="{FF2B5EF4-FFF2-40B4-BE49-F238E27FC236}">
                <a16:creationId xmlns:a16="http://schemas.microsoft.com/office/drawing/2014/main" id="{F62599B6-90AD-5716-C674-EB62CF71BDA5}"/>
              </a:ext>
            </a:extLst>
          </p:cNvPr>
          <p:cNvSpPr txBox="1">
            <a:spLocks/>
          </p:cNvSpPr>
          <p:nvPr/>
        </p:nvSpPr>
        <p:spPr bwMode="auto">
          <a:xfrm>
            <a:off x="302885" y="1110343"/>
            <a:ext cx="8308455" cy="3483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66700" indent="-266700" algn="l" rtl="0" eaLnBrk="1" fontAlgn="base" hangingPunct="1">
              <a:spcBef>
                <a:spcPct val="20000"/>
              </a:spcBef>
              <a:spcAft>
                <a:spcPct val="0"/>
              </a:spcAft>
              <a:buFont typeface="Arial" pitchFamily="34" charset="0"/>
              <a:buChar char="•"/>
              <a:defRPr sz="1800" b="0">
                <a:solidFill>
                  <a:srgbClr val="303132"/>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1600">
                <a:solidFill>
                  <a:srgbClr val="303132"/>
                </a:solidFill>
                <a:latin typeface="+mn-lt"/>
              </a:defRPr>
            </a:lvl2pPr>
            <a:lvl3pPr marL="1143000" indent="-228600" algn="l" rtl="0" eaLnBrk="1" fontAlgn="base" hangingPunct="1">
              <a:spcBef>
                <a:spcPct val="20000"/>
              </a:spcBef>
              <a:spcAft>
                <a:spcPct val="0"/>
              </a:spcAft>
              <a:buChar char="–"/>
              <a:defRPr sz="1600">
                <a:solidFill>
                  <a:srgbClr val="303132"/>
                </a:solidFill>
                <a:latin typeface="+mn-lt"/>
              </a:defRPr>
            </a:lvl3pPr>
            <a:lvl4pPr marL="1600200" indent="-228600" algn="l" rtl="0" eaLnBrk="1" fontAlgn="base" hangingPunct="1">
              <a:spcBef>
                <a:spcPct val="20000"/>
              </a:spcBef>
              <a:spcAft>
                <a:spcPct val="0"/>
              </a:spcAft>
              <a:buChar char="–"/>
              <a:defRPr sz="1400">
                <a:solidFill>
                  <a:srgbClr val="303132"/>
                </a:solidFill>
                <a:latin typeface="+mn-lt"/>
              </a:defRPr>
            </a:lvl4pPr>
            <a:lvl5pPr marL="2057400" indent="-228600" algn="l" rtl="0" eaLnBrk="1" fontAlgn="base" hangingPunct="1">
              <a:spcBef>
                <a:spcPct val="20000"/>
              </a:spcBef>
              <a:spcAft>
                <a:spcPct val="0"/>
              </a:spcAft>
              <a:buChar char="–"/>
              <a:defRPr sz="1400">
                <a:solidFill>
                  <a:srgbClr val="303132"/>
                </a:solidFill>
                <a:latin typeface="+mn-lt"/>
              </a:defRPr>
            </a:lvl5pPr>
            <a:lvl6pPr marL="2514600" indent="-228600" algn="l" rtl="0" eaLnBrk="1" fontAlgn="base" hangingPunct="1">
              <a:spcBef>
                <a:spcPct val="20000"/>
              </a:spcBef>
              <a:spcAft>
                <a:spcPct val="0"/>
              </a:spcAft>
              <a:buChar char="–"/>
              <a:defRPr sz="2000">
                <a:solidFill>
                  <a:srgbClr val="303132"/>
                </a:solidFill>
                <a:latin typeface="+mn-lt"/>
              </a:defRPr>
            </a:lvl6pPr>
            <a:lvl7pPr marL="2971800" indent="-228600" algn="l" rtl="0" eaLnBrk="1" fontAlgn="base" hangingPunct="1">
              <a:spcBef>
                <a:spcPct val="20000"/>
              </a:spcBef>
              <a:spcAft>
                <a:spcPct val="0"/>
              </a:spcAft>
              <a:buChar char="–"/>
              <a:defRPr sz="2000">
                <a:solidFill>
                  <a:srgbClr val="303132"/>
                </a:solidFill>
                <a:latin typeface="+mn-lt"/>
              </a:defRPr>
            </a:lvl7pPr>
            <a:lvl8pPr marL="3429000" indent="-228600" algn="l" rtl="0" eaLnBrk="1" fontAlgn="base" hangingPunct="1">
              <a:spcBef>
                <a:spcPct val="20000"/>
              </a:spcBef>
              <a:spcAft>
                <a:spcPct val="0"/>
              </a:spcAft>
              <a:buChar char="–"/>
              <a:defRPr sz="2000">
                <a:solidFill>
                  <a:srgbClr val="303132"/>
                </a:solidFill>
                <a:latin typeface="+mn-lt"/>
              </a:defRPr>
            </a:lvl8pPr>
            <a:lvl9pPr marL="3886200" indent="-228600" algn="l" rtl="0" eaLnBrk="1" fontAlgn="base" hangingPunct="1">
              <a:spcBef>
                <a:spcPct val="20000"/>
              </a:spcBef>
              <a:spcAft>
                <a:spcPct val="0"/>
              </a:spcAft>
              <a:buChar char="–"/>
              <a:defRPr sz="2000">
                <a:solidFill>
                  <a:srgbClr val="303132"/>
                </a:solidFill>
                <a:latin typeface="+mn-lt"/>
              </a:defRPr>
            </a:lvl9pPr>
          </a:lstStyle>
          <a:p>
            <a:pPr marL="0" indent="0">
              <a:buNone/>
            </a:pPr>
            <a:r>
              <a:rPr lang="en-GB" sz="1600" b="1" kern="0" dirty="0">
                <a:solidFill>
                  <a:schemeClr val="accent6"/>
                </a:solidFill>
                <a:ea typeface="+mn-lt"/>
                <a:cs typeface="+mn-lt"/>
              </a:rPr>
              <a:t>Main content shifts</a:t>
            </a:r>
            <a:endParaRPr lang="en-US" sz="1600" b="1" dirty="0">
              <a:solidFill>
                <a:schemeClr val="accent6"/>
              </a:solidFill>
              <a:ea typeface="+mn-lt"/>
              <a:cs typeface="+mn-lt"/>
            </a:endParaRPr>
          </a:p>
          <a:p>
            <a:pPr marL="0" indent="0">
              <a:buNone/>
            </a:pPr>
            <a:r>
              <a:rPr lang="en-GB" sz="1600" b="1" dirty="0">
                <a:ea typeface="+mn-lt"/>
                <a:cs typeface="+mn-lt"/>
              </a:rPr>
              <a:t>Level 8:</a:t>
            </a:r>
            <a:r>
              <a:rPr lang="en-GB" sz="1600" dirty="0">
                <a:ea typeface="+mn-lt"/>
                <a:cs typeface="+mn-lt"/>
              </a:rPr>
              <a:t> </a:t>
            </a:r>
          </a:p>
          <a:p>
            <a:r>
              <a:rPr lang="en-GB" sz="1600" dirty="0">
                <a:ea typeface="+mn-lt"/>
                <a:cs typeface="+mn-lt"/>
              </a:rPr>
              <a:t>solving one-variable inequalities (realigned from Levels 9 and 10) </a:t>
            </a:r>
          </a:p>
          <a:p>
            <a:r>
              <a:rPr lang="en-GB" sz="1600" dirty="0">
                <a:ea typeface="+mn-lt"/>
                <a:cs typeface="+mn-lt"/>
              </a:rPr>
              <a:t>connecting volume and capacity (previously at Level 6) </a:t>
            </a:r>
          </a:p>
          <a:p>
            <a:r>
              <a:rPr lang="en-GB" sz="1600" dirty="0">
                <a:ea typeface="+mn-lt"/>
                <a:cs typeface="+mn-lt"/>
              </a:rPr>
              <a:t>introduction of Pythagoras’ theorem (previously at Level 9)</a:t>
            </a:r>
            <a:endParaRPr lang="en-GB" sz="1600" dirty="0">
              <a:cs typeface="Arial"/>
            </a:endParaRPr>
          </a:p>
          <a:p>
            <a:pPr marL="0" indent="0">
              <a:buNone/>
            </a:pPr>
            <a:r>
              <a:rPr lang="en-GB" sz="1600" b="1" dirty="0">
                <a:ea typeface="+mn-lt"/>
                <a:cs typeface="+mn-lt"/>
              </a:rPr>
              <a:t>Level 9:</a:t>
            </a:r>
            <a:r>
              <a:rPr lang="en-GB" sz="1600" dirty="0">
                <a:ea typeface="+mn-lt"/>
                <a:cs typeface="+mn-lt"/>
              </a:rPr>
              <a:t> </a:t>
            </a:r>
            <a:endParaRPr lang="en-US" sz="1600" dirty="0">
              <a:ea typeface="+mn-lt"/>
              <a:cs typeface="+mn-lt"/>
            </a:endParaRPr>
          </a:p>
          <a:p>
            <a:r>
              <a:rPr lang="en-GB" sz="1600" dirty="0">
                <a:ea typeface="+mn-lt"/>
                <a:cs typeface="+mn-lt"/>
              </a:rPr>
              <a:t>explicitly addressing the factorisation of monic quadratic expressions (previously at Level 10)</a:t>
            </a:r>
          </a:p>
          <a:p>
            <a:pPr marL="0" indent="0">
              <a:buNone/>
            </a:pPr>
            <a:r>
              <a:rPr lang="en-GB" sz="1600" b="1" dirty="0">
                <a:ea typeface="+mn-lt"/>
                <a:cs typeface="+mn-lt"/>
              </a:rPr>
              <a:t>Level 10:</a:t>
            </a:r>
            <a:r>
              <a:rPr lang="en-GB" sz="1600" dirty="0">
                <a:ea typeface="+mn-lt"/>
                <a:cs typeface="+mn-lt"/>
              </a:rPr>
              <a:t> </a:t>
            </a:r>
            <a:endParaRPr lang="en-GB" sz="1600" dirty="0">
              <a:cs typeface="Arial"/>
            </a:endParaRPr>
          </a:p>
          <a:p>
            <a:r>
              <a:rPr lang="en-GB" sz="1600" dirty="0">
                <a:ea typeface="+mn-lt"/>
                <a:cs typeface="+mn-lt"/>
              </a:rPr>
              <a:t>inclusion of the use of simulation with digital tools to model conditional probability</a:t>
            </a:r>
            <a:endParaRPr lang="en-GB" sz="1600" dirty="0">
              <a:cs typeface="Arial"/>
            </a:endParaRPr>
          </a:p>
          <a:p>
            <a:endParaRPr lang="en-GB" sz="1600" dirty="0">
              <a:cs typeface="Arial"/>
            </a:endParaRPr>
          </a:p>
          <a:p>
            <a:endParaRPr lang="en-GB" sz="1600" kern="0" dirty="0">
              <a:ea typeface="+mn-lt"/>
              <a:cs typeface="+mn-lt"/>
            </a:endParaRPr>
          </a:p>
          <a:p>
            <a:endParaRPr lang="en-GB" sz="1600" kern="0" dirty="0">
              <a:ea typeface="+mn-lt"/>
              <a:cs typeface="+mn-lt"/>
            </a:endParaRPr>
          </a:p>
        </p:txBody>
      </p:sp>
    </p:spTree>
    <p:extLst>
      <p:ext uri="{BB962C8B-B14F-4D97-AF65-F5344CB8AC3E}">
        <p14:creationId xmlns:p14="http://schemas.microsoft.com/office/powerpoint/2010/main" val="166231932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141" y="135957"/>
            <a:ext cx="8712968" cy="857250"/>
          </a:xfrm>
        </p:spPr>
        <p:txBody>
          <a:bodyPr/>
          <a:lstStyle/>
          <a:p>
            <a:r>
              <a:rPr lang="en-AU" sz="3200" dirty="0">
                <a:cs typeface="Arial"/>
              </a:rPr>
              <a:t>Content realigned down levels</a:t>
            </a:r>
            <a:endParaRPr lang="en-US" sz="3200" dirty="0"/>
          </a:p>
        </p:txBody>
      </p:sp>
      <p:sp>
        <p:nvSpPr>
          <p:cNvPr id="3" name="Content Placeholder 2"/>
          <p:cNvSpPr>
            <a:spLocks noGrp="1"/>
          </p:cNvSpPr>
          <p:nvPr>
            <p:ph idx="1"/>
          </p:nvPr>
        </p:nvSpPr>
        <p:spPr>
          <a:xfrm>
            <a:off x="310140" y="861044"/>
            <a:ext cx="8523719" cy="621827"/>
          </a:xfrm>
        </p:spPr>
        <p:txBody>
          <a:bodyPr/>
          <a:lstStyle/>
          <a:p>
            <a:pPr marL="0" indent="0">
              <a:buNone/>
            </a:pPr>
            <a:r>
              <a:rPr lang="en-AU" sz="1500" dirty="0">
                <a:ea typeface="+mn-lt"/>
                <a:cs typeface="+mn-lt"/>
              </a:rPr>
              <a:t>In the </a:t>
            </a:r>
            <a:r>
              <a:rPr lang="en-AU" sz="1500" b="1" dirty="0">
                <a:ea typeface="+mn-lt"/>
                <a:cs typeface="+mn-lt"/>
              </a:rPr>
              <a:t>first year of implementation, content moved down a level </a:t>
            </a:r>
            <a:r>
              <a:rPr lang="en-AU" sz="1500" dirty="0">
                <a:ea typeface="+mn-lt"/>
                <a:cs typeface="+mn-lt"/>
              </a:rPr>
              <a:t>will need to be covered </a:t>
            </a:r>
            <a:r>
              <a:rPr lang="en-AU" sz="1500" b="1" dirty="0">
                <a:ea typeface="+mn-lt"/>
                <a:cs typeface="+mn-lt"/>
              </a:rPr>
              <a:t>at both levels</a:t>
            </a:r>
            <a:r>
              <a:rPr lang="en-AU" sz="1500" dirty="0">
                <a:ea typeface="+mn-lt"/>
                <a:cs typeface="+mn-lt"/>
              </a:rPr>
              <a:t>.</a:t>
            </a:r>
            <a:endParaRPr lang="en-AU" sz="1500" dirty="0">
              <a:cs typeface="Arial"/>
            </a:endParaRPr>
          </a:p>
        </p:txBody>
      </p:sp>
      <p:graphicFrame>
        <p:nvGraphicFramePr>
          <p:cNvPr id="10" name="Table 9">
            <a:extLst>
              <a:ext uri="{FF2B5EF4-FFF2-40B4-BE49-F238E27FC236}">
                <a16:creationId xmlns:a16="http://schemas.microsoft.com/office/drawing/2014/main" id="{CC1E1AF1-E51D-5749-A2CD-D366FBB1449B}"/>
              </a:ext>
            </a:extLst>
          </p:cNvPr>
          <p:cNvGraphicFramePr>
            <a:graphicFrameLocks noGrp="1"/>
          </p:cNvGraphicFramePr>
          <p:nvPr>
            <p:extLst>
              <p:ext uri="{D42A27DB-BD31-4B8C-83A1-F6EECF244321}">
                <p14:modId xmlns:p14="http://schemas.microsoft.com/office/powerpoint/2010/main" val="2802977821"/>
              </p:ext>
            </p:extLst>
          </p:nvPr>
        </p:nvGraphicFramePr>
        <p:xfrm>
          <a:off x="388502" y="1487667"/>
          <a:ext cx="3592052" cy="1384318"/>
        </p:xfrm>
        <a:graphic>
          <a:graphicData uri="http://schemas.openxmlformats.org/drawingml/2006/table">
            <a:tbl>
              <a:tblPr firstRow="1" bandRow="1">
                <a:tableStyleId>{5C22544A-7EE6-4342-B048-85BDC9FD1C3A}</a:tableStyleId>
              </a:tblPr>
              <a:tblGrid>
                <a:gridCol w="3592052">
                  <a:extLst>
                    <a:ext uri="{9D8B030D-6E8A-4147-A177-3AD203B41FA5}">
                      <a16:colId xmlns:a16="http://schemas.microsoft.com/office/drawing/2014/main" val="3829474646"/>
                    </a:ext>
                  </a:extLst>
                </a:gridCol>
              </a:tblGrid>
              <a:tr h="326133">
                <a:tc>
                  <a:txBody>
                    <a:bodyPr/>
                    <a:lstStyle/>
                    <a:p>
                      <a:pPr algn="ctr" rtl="0" fontAlgn="base"/>
                      <a:r>
                        <a:rPr lang="en-IN" sz="1400" b="1" i="0" dirty="0">
                          <a:effectLst/>
                          <a:latin typeface="Arial Narrow"/>
                        </a:rPr>
                        <a:t>Victorian Curriculum F–10 Version 1.0​</a:t>
                      </a:r>
                      <a:endParaRPr lang="en-IN" b="1" i="0" dirty="0">
                        <a:solidFill>
                          <a:srgbClr val="FFFFFF"/>
                        </a:solidFill>
                        <a:effectLst/>
                        <a:latin typeface="Arial Narrow"/>
                      </a:endParaRPr>
                    </a:p>
                  </a:txBody>
                  <a:tcPr anchor="ctr"/>
                </a:tc>
                <a:extLst>
                  <a:ext uri="{0D108BD9-81ED-4DB2-BD59-A6C34878D82A}">
                    <a16:rowId xmlns:a16="http://schemas.microsoft.com/office/drawing/2014/main" val="2345045673"/>
                  </a:ext>
                </a:extLst>
              </a:tr>
              <a:tr h="1058185">
                <a:tc>
                  <a:txBody>
                    <a:bodyPr/>
                    <a:lstStyle/>
                    <a:p>
                      <a:pPr rtl="0" fontAlgn="base">
                        <a:spcAft>
                          <a:spcPts val="600"/>
                        </a:spcAft>
                      </a:pPr>
                      <a:r>
                        <a:rPr lang="en-US" sz="1200" dirty="0">
                          <a:effectLst/>
                          <a:latin typeface="Arial Narrow"/>
                        </a:rPr>
                        <a:t>calculate volumes of rectangular prisms (VCMMG259)​</a:t>
                      </a:r>
                    </a:p>
                    <a:p>
                      <a:pPr rtl="0" fontAlgn="base"/>
                      <a:r>
                        <a:rPr lang="en-US" sz="1200" dirty="0">
                          <a:effectLst/>
                          <a:latin typeface="Arial Narrow"/>
                        </a:rPr>
                        <a:t>develop the formulas for volumes of rectangular and triangular prisms and prisms in general. Use formulas to solve problems involving volume (VCMMG289)​</a:t>
                      </a:r>
                      <a:endParaRPr lang="en-US" sz="1200" b="1" dirty="0">
                        <a:solidFill>
                          <a:srgbClr val="FFFFFF"/>
                        </a:solidFill>
                        <a:effectLst/>
                        <a:latin typeface="Arial Narrow"/>
                      </a:endParaRPr>
                    </a:p>
                  </a:txBody>
                  <a:tcPr anchor="ctr"/>
                </a:tc>
                <a:extLst>
                  <a:ext uri="{0D108BD9-81ED-4DB2-BD59-A6C34878D82A}">
                    <a16:rowId xmlns:a16="http://schemas.microsoft.com/office/drawing/2014/main" val="3696975737"/>
                  </a:ext>
                </a:extLst>
              </a:tr>
            </a:tbl>
          </a:graphicData>
        </a:graphic>
      </p:graphicFrame>
      <p:graphicFrame>
        <p:nvGraphicFramePr>
          <p:cNvPr id="12" name="Table 11">
            <a:extLst>
              <a:ext uri="{FF2B5EF4-FFF2-40B4-BE49-F238E27FC236}">
                <a16:creationId xmlns:a16="http://schemas.microsoft.com/office/drawing/2014/main" id="{D390FBA5-21DD-39E9-9AA0-1EABCF992EF8}"/>
              </a:ext>
            </a:extLst>
          </p:cNvPr>
          <p:cNvGraphicFramePr>
            <a:graphicFrameLocks noGrp="1"/>
          </p:cNvGraphicFramePr>
          <p:nvPr>
            <p:extLst>
              <p:ext uri="{D42A27DB-BD31-4B8C-83A1-F6EECF244321}">
                <p14:modId xmlns:p14="http://schemas.microsoft.com/office/powerpoint/2010/main" val="1424004113"/>
              </p:ext>
            </p:extLst>
          </p:nvPr>
        </p:nvGraphicFramePr>
        <p:xfrm>
          <a:off x="389703" y="3341516"/>
          <a:ext cx="3612345" cy="1124816"/>
        </p:xfrm>
        <a:graphic>
          <a:graphicData uri="http://schemas.openxmlformats.org/drawingml/2006/table">
            <a:tbl>
              <a:tblPr firstRow="1" bandRow="1">
                <a:tableStyleId>{5C22544A-7EE6-4342-B048-85BDC9FD1C3A}</a:tableStyleId>
              </a:tblPr>
              <a:tblGrid>
                <a:gridCol w="3612345">
                  <a:extLst>
                    <a:ext uri="{9D8B030D-6E8A-4147-A177-3AD203B41FA5}">
                      <a16:colId xmlns:a16="http://schemas.microsoft.com/office/drawing/2014/main" val="2416894649"/>
                    </a:ext>
                  </a:extLst>
                </a:gridCol>
              </a:tblGrid>
              <a:tr h="274890">
                <a:tc>
                  <a:txBody>
                    <a:bodyPr/>
                    <a:lstStyle/>
                    <a:p>
                      <a:pPr algn="ctr" rtl="0" fontAlgn="base"/>
                      <a:r>
                        <a:rPr lang="en-IN" sz="1400" dirty="0">
                          <a:effectLst/>
                          <a:latin typeface="Arial Narrow"/>
                        </a:rPr>
                        <a:t>Victorian Curriculum F–10 Version 2.0​​</a:t>
                      </a:r>
                      <a:endParaRPr lang="en-IN" sz="1400" b="1" dirty="0">
                        <a:solidFill>
                          <a:srgbClr val="FFFFFF"/>
                        </a:solidFill>
                        <a:effectLst/>
                        <a:latin typeface="Arial Narrow"/>
                      </a:endParaRPr>
                    </a:p>
                  </a:txBody>
                  <a:tcPr anchor="ctr"/>
                </a:tc>
                <a:extLst>
                  <a:ext uri="{0D108BD9-81ED-4DB2-BD59-A6C34878D82A}">
                    <a16:rowId xmlns:a16="http://schemas.microsoft.com/office/drawing/2014/main" val="2316950652"/>
                  </a:ext>
                </a:extLst>
              </a:tr>
              <a:tr h="820016">
                <a:tc>
                  <a:txBody>
                    <a:bodyPr/>
                    <a:lstStyle/>
                    <a:p>
                      <a:pPr marL="0" lvl="0" indent="0" algn="l">
                        <a:lnSpc>
                          <a:spcPct val="100000"/>
                        </a:lnSpc>
                        <a:buNone/>
                      </a:pPr>
                      <a:r>
                        <a:rPr lang="en-US" sz="1200" b="0" i="0" u="none" strike="noStrike" baseline="0" noProof="0" dirty="0">
                          <a:solidFill>
                            <a:srgbClr val="000000"/>
                          </a:solidFill>
                          <a:effectLst/>
                          <a:latin typeface="Arial Narrow"/>
                        </a:rPr>
                        <a:t>solve problems involving the volume of right prisms including rectangular and triangular prisms, using established formulas and appropriate units (VC2M7M02</a:t>
                      </a:r>
                      <a:r>
                        <a:rPr lang="en-US" sz="1200" dirty="0">
                          <a:effectLst/>
                          <a:latin typeface="Arial Narrow"/>
                        </a:rPr>
                        <a:t>​​)</a:t>
                      </a:r>
                      <a:endParaRPr lang="en-US" dirty="0"/>
                    </a:p>
                  </a:txBody>
                  <a:tcPr anchor="ctr"/>
                </a:tc>
                <a:extLst>
                  <a:ext uri="{0D108BD9-81ED-4DB2-BD59-A6C34878D82A}">
                    <a16:rowId xmlns:a16="http://schemas.microsoft.com/office/drawing/2014/main" val="2748516799"/>
                  </a:ext>
                </a:extLst>
              </a:tr>
            </a:tbl>
          </a:graphicData>
        </a:graphic>
      </p:graphicFrame>
      <p:sp>
        <p:nvSpPr>
          <p:cNvPr id="4" name="Arrow: Left 3">
            <a:extLst>
              <a:ext uri="{FF2B5EF4-FFF2-40B4-BE49-F238E27FC236}">
                <a16:creationId xmlns:a16="http://schemas.microsoft.com/office/drawing/2014/main" id="{79C243BF-4E10-4AC9-71A4-9692177A3E0E}"/>
              </a:ext>
            </a:extLst>
          </p:cNvPr>
          <p:cNvSpPr/>
          <p:nvPr/>
        </p:nvSpPr>
        <p:spPr bwMode="auto">
          <a:xfrm rot="16200000">
            <a:off x="4130495" y="2660685"/>
            <a:ext cx="883010" cy="544729"/>
          </a:xfrm>
          <a:prstGeom prst="leftArrow">
            <a:avLst/>
          </a:prstGeom>
          <a:solidFill>
            <a:schemeClr val="accent5">
              <a:lumMod val="50000"/>
            </a:schemeClr>
          </a:solidFill>
          <a:ln w="285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34" charset="0"/>
            </a:endParaRPr>
          </a:p>
        </p:txBody>
      </p:sp>
      <p:sp>
        <p:nvSpPr>
          <p:cNvPr id="5" name="TextBox 4">
            <a:extLst>
              <a:ext uri="{FF2B5EF4-FFF2-40B4-BE49-F238E27FC236}">
                <a16:creationId xmlns:a16="http://schemas.microsoft.com/office/drawing/2014/main" id="{28362031-CD1A-71C4-F357-1CA8565EFA17}"/>
              </a:ext>
            </a:extLst>
          </p:cNvPr>
          <p:cNvSpPr txBox="1"/>
          <p:nvPr/>
        </p:nvSpPr>
        <p:spPr>
          <a:xfrm>
            <a:off x="342192" y="2933050"/>
            <a:ext cx="2239921" cy="3231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500" b="1" dirty="0">
                <a:solidFill>
                  <a:srgbClr val="303132"/>
                </a:solidFill>
                <a:latin typeface="Arial"/>
                <a:cs typeface="Arial"/>
              </a:rPr>
              <a:t>Level 8 to Level 7</a:t>
            </a:r>
            <a:endParaRPr lang="en-US" sz="1500" b="1" dirty="0"/>
          </a:p>
        </p:txBody>
      </p:sp>
      <p:graphicFrame>
        <p:nvGraphicFramePr>
          <p:cNvPr id="6" name="Table 5">
            <a:extLst>
              <a:ext uri="{FF2B5EF4-FFF2-40B4-BE49-F238E27FC236}">
                <a16:creationId xmlns:a16="http://schemas.microsoft.com/office/drawing/2014/main" id="{2FA21717-F5FD-49B6-D415-CB9A83DE2458}"/>
              </a:ext>
            </a:extLst>
          </p:cNvPr>
          <p:cNvGraphicFramePr>
            <a:graphicFrameLocks noGrp="1"/>
          </p:cNvGraphicFramePr>
          <p:nvPr>
            <p:extLst>
              <p:ext uri="{D42A27DB-BD31-4B8C-83A1-F6EECF244321}">
                <p14:modId xmlns:p14="http://schemas.microsoft.com/office/powerpoint/2010/main" val="2452616301"/>
              </p:ext>
            </p:extLst>
          </p:nvPr>
        </p:nvGraphicFramePr>
        <p:xfrm>
          <a:off x="5124744" y="1482871"/>
          <a:ext cx="3592052" cy="1389114"/>
        </p:xfrm>
        <a:graphic>
          <a:graphicData uri="http://schemas.openxmlformats.org/drawingml/2006/table">
            <a:tbl>
              <a:tblPr firstRow="1" bandRow="1">
                <a:tableStyleId>{5C22544A-7EE6-4342-B048-85BDC9FD1C3A}</a:tableStyleId>
              </a:tblPr>
              <a:tblGrid>
                <a:gridCol w="3592052">
                  <a:extLst>
                    <a:ext uri="{9D8B030D-6E8A-4147-A177-3AD203B41FA5}">
                      <a16:colId xmlns:a16="http://schemas.microsoft.com/office/drawing/2014/main" val="3829474646"/>
                    </a:ext>
                  </a:extLst>
                </a:gridCol>
              </a:tblGrid>
              <a:tr h="307074">
                <a:tc>
                  <a:txBody>
                    <a:bodyPr/>
                    <a:lstStyle/>
                    <a:p>
                      <a:pPr algn="ctr" rtl="0" fontAlgn="base"/>
                      <a:r>
                        <a:rPr lang="en-IN" sz="1400" b="1" i="0" dirty="0">
                          <a:effectLst/>
                          <a:latin typeface="Arial Narrow"/>
                        </a:rPr>
                        <a:t>Victorian Curriculum F–10 Version 1.0​</a:t>
                      </a:r>
                      <a:endParaRPr lang="en-IN" b="1" i="0" dirty="0">
                        <a:solidFill>
                          <a:srgbClr val="FFFFFF"/>
                        </a:solidFill>
                        <a:effectLst/>
                        <a:latin typeface="Arial Narrow"/>
                      </a:endParaRPr>
                    </a:p>
                  </a:txBody>
                  <a:tcPr anchor="ctr"/>
                </a:tc>
                <a:extLst>
                  <a:ext uri="{0D108BD9-81ED-4DB2-BD59-A6C34878D82A}">
                    <a16:rowId xmlns:a16="http://schemas.microsoft.com/office/drawing/2014/main" val="2345045673"/>
                  </a:ext>
                </a:extLst>
              </a:tr>
              <a:tr h="996344">
                <a:tc>
                  <a:txBody>
                    <a:bodyPr/>
                    <a:lstStyle/>
                    <a:p>
                      <a:pPr marL="0" lvl="0" algn="l" defTabSz="914400" rtl="0" eaLnBrk="1" fontAlgn="base" latinLnBrk="0" hangingPunct="1">
                        <a:spcAft>
                          <a:spcPts val="600"/>
                        </a:spcAft>
                        <a:buNone/>
                      </a:pPr>
                      <a:r>
                        <a:rPr lang="en-US" sz="1200" kern="1200" noProof="0" dirty="0">
                          <a:solidFill>
                            <a:schemeClr val="dk1"/>
                          </a:solidFill>
                          <a:effectLst/>
                          <a:latin typeface="Arial Narrow"/>
                          <a:ea typeface="+mn-ea"/>
                          <a:cs typeface="+mn-cs"/>
                        </a:rPr>
                        <a:t>explore the use of brackets and order of operations to write number sentences (VCMNA220)</a:t>
                      </a:r>
                      <a:endParaRPr lang="en-US" sz="1200" kern="1200" dirty="0">
                        <a:solidFill>
                          <a:schemeClr val="dk1"/>
                        </a:solidFill>
                        <a:effectLst/>
                        <a:latin typeface="Arial Narrow"/>
                        <a:ea typeface="+mn-ea"/>
                        <a:cs typeface="+mn-cs"/>
                      </a:endParaRPr>
                    </a:p>
                    <a:p>
                      <a:pPr marL="0" lvl="0" algn="l" defTabSz="914400" rtl="0" eaLnBrk="1" fontAlgn="base" latinLnBrk="0" hangingPunct="1">
                        <a:spcAft>
                          <a:spcPts val="600"/>
                        </a:spcAft>
                        <a:buNone/>
                      </a:pPr>
                      <a:r>
                        <a:rPr lang="en-US" sz="1200" kern="1200" noProof="0" dirty="0">
                          <a:solidFill>
                            <a:schemeClr val="dk1"/>
                          </a:solidFill>
                          <a:effectLst/>
                          <a:latin typeface="Arial Narrow"/>
                          <a:ea typeface="+mn-ea"/>
                          <a:cs typeface="+mn-cs"/>
                        </a:rPr>
                        <a:t>apply the associative, commutative and distributive laws to aid mental and written computation and make estimates for these computations (VCMNA240)</a:t>
                      </a:r>
                      <a:r>
                        <a:rPr lang="en-US" sz="1200" kern="1200" dirty="0">
                          <a:solidFill>
                            <a:schemeClr val="dk1"/>
                          </a:solidFill>
                          <a:effectLst/>
                          <a:latin typeface="Arial Narrow"/>
                          <a:ea typeface="+mn-ea"/>
                          <a:cs typeface="+mn-cs"/>
                        </a:rPr>
                        <a:t>​</a:t>
                      </a:r>
                    </a:p>
                  </a:txBody>
                  <a:tcPr anchor="ctr"/>
                </a:tc>
                <a:extLst>
                  <a:ext uri="{0D108BD9-81ED-4DB2-BD59-A6C34878D82A}">
                    <a16:rowId xmlns:a16="http://schemas.microsoft.com/office/drawing/2014/main" val="3696975737"/>
                  </a:ext>
                </a:extLst>
              </a:tr>
            </a:tbl>
          </a:graphicData>
        </a:graphic>
      </p:graphicFrame>
      <p:graphicFrame>
        <p:nvGraphicFramePr>
          <p:cNvPr id="8" name="Table 7">
            <a:extLst>
              <a:ext uri="{FF2B5EF4-FFF2-40B4-BE49-F238E27FC236}">
                <a16:creationId xmlns:a16="http://schemas.microsoft.com/office/drawing/2014/main" id="{CEB11163-FBE7-1221-0F68-55EE33E02C68}"/>
              </a:ext>
            </a:extLst>
          </p:cNvPr>
          <p:cNvGraphicFramePr>
            <a:graphicFrameLocks noGrp="1"/>
          </p:cNvGraphicFramePr>
          <p:nvPr>
            <p:extLst>
              <p:ext uri="{D42A27DB-BD31-4B8C-83A1-F6EECF244321}">
                <p14:modId xmlns:p14="http://schemas.microsoft.com/office/powerpoint/2010/main" val="153410817"/>
              </p:ext>
            </p:extLst>
          </p:nvPr>
        </p:nvGraphicFramePr>
        <p:xfrm>
          <a:off x="5114598" y="3336812"/>
          <a:ext cx="3612345" cy="1134224"/>
        </p:xfrm>
        <a:graphic>
          <a:graphicData uri="http://schemas.openxmlformats.org/drawingml/2006/table">
            <a:tbl>
              <a:tblPr firstRow="1" bandRow="1">
                <a:tableStyleId>{5C22544A-7EE6-4342-B048-85BDC9FD1C3A}</a:tableStyleId>
              </a:tblPr>
              <a:tblGrid>
                <a:gridCol w="3612345">
                  <a:extLst>
                    <a:ext uri="{9D8B030D-6E8A-4147-A177-3AD203B41FA5}">
                      <a16:colId xmlns:a16="http://schemas.microsoft.com/office/drawing/2014/main" val="2416894649"/>
                    </a:ext>
                  </a:extLst>
                </a:gridCol>
              </a:tblGrid>
              <a:tr h="295393">
                <a:tc>
                  <a:txBody>
                    <a:bodyPr/>
                    <a:lstStyle/>
                    <a:p>
                      <a:pPr algn="ctr" rtl="0" fontAlgn="base"/>
                      <a:r>
                        <a:rPr lang="en-IN" sz="1400" dirty="0">
                          <a:effectLst/>
                          <a:latin typeface="Arial Narrow"/>
                        </a:rPr>
                        <a:t>Victorian Curriculum F–10 Version 2.0​​</a:t>
                      </a:r>
                      <a:endParaRPr lang="en-IN" sz="1400" b="1" dirty="0">
                        <a:solidFill>
                          <a:srgbClr val="FFFFFF"/>
                        </a:solidFill>
                        <a:effectLst/>
                        <a:latin typeface="Arial Narrow"/>
                      </a:endParaRPr>
                    </a:p>
                  </a:txBody>
                  <a:tcPr anchor="ctr"/>
                </a:tc>
                <a:extLst>
                  <a:ext uri="{0D108BD9-81ED-4DB2-BD59-A6C34878D82A}">
                    <a16:rowId xmlns:a16="http://schemas.microsoft.com/office/drawing/2014/main" val="2316950652"/>
                  </a:ext>
                </a:extLst>
              </a:tr>
              <a:tr h="829424">
                <a:tc>
                  <a:txBody>
                    <a:bodyPr/>
                    <a:lstStyle/>
                    <a:p>
                      <a:pPr marL="0" lvl="0" indent="0" algn="l">
                        <a:lnSpc>
                          <a:spcPct val="100000"/>
                        </a:lnSpc>
                        <a:buNone/>
                      </a:pPr>
                      <a:r>
                        <a:rPr lang="en-US" sz="1200" b="0" i="0" u="none" strike="noStrike" baseline="0" noProof="0" dirty="0">
                          <a:solidFill>
                            <a:srgbClr val="000000"/>
                          </a:solidFill>
                          <a:effectLst/>
                          <a:latin typeface="Arial Narrow"/>
                        </a:rPr>
                        <a:t>find unknown values in numerical equations involving brackets and combinations of arithmetic operations, using the properties of numbers and operations (VC2M6A02)</a:t>
                      </a:r>
                      <a:endParaRPr lang="en-US" sz="1200" dirty="0">
                        <a:effectLst/>
                        <a:latin typeface="Arial Narrow"/>
                      </a:endParaRPr>
                    </a:p>
                  </a:txBody>
                  <a:tcPr anchor="ctr"/>
                </a:tc>
                <a:extLst>
                  <a:ext uri="{0D108BD9-81ED-4DB2-BD59-A6C34878D82A}">
                    <a16:rowId xmlns:a16="http://schemas.microsoft.com/office/drawing/2014/main" val="2748516799"/>
                  </a:ext>
                </a:extLst>
              </a:tr>
            </a:tbl>
          </a:graphicData>
        </a:graphic>
      </p:graphicFrame>
      <p:sp>
        <p:nvSpPr>
          <p:cNvPr id="13" name="TextBox 12">
            <a:extLst>
              <a:ext uri="{FF2B5EF4-FFF2-40B4-BE49-F238E27FC236}">
                <a16:creationId xmlns:a16="http://schemas.microsoft.com/office/drawing/2014/main" id="{3C81B360-5DFB-2754-D4D2-C77BA49E0346}"/>
              </a:ext>
            </a:extLst>
          </p:cNvPr>
          <p:cNvSpPr txBox="1"/>
          <p:nvPr/>
        </p:nvSpPr>
        <p:spPr>
          <a:xfrm>
            <a:off x="5007599" y="2933050"/>
            <a:ext cx="2344055" cy="3231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500" b="1" dirty="0">
                <a:solidFill>
                  <a:srgbClr val="303132"/>
                </a:solidFill>
                <a:latin typeface="Arial"/>
                <a:cs typeface="Arial"/>
              </a:rPr>
              <a:t>Level 7 to Level 6</a:t>
            </a:r>
            <a:endParaRPr lang="en-US" sz="1500" b="1" dirty="0"/>
          </a:p>
        </p:txBody>
      </p:sp>
    </p:spTree>
    <p:extLst>
      <p:ext uri="{BB962C8B-B14F-4D97-AF65-F5344CB8AC3E}">
        <p14:creationId xmlns:p14="http://schemas.microsoft.com/office/powerpoint/2010/main" val="442207333"/>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952" y="189914"/>
            <a:ext cx="8712968" cy="742950"/>
          </a:xfrm>
        </p:spPr>
        <p:txBody>
          <a:bodyPr/>
          <a:lstStyle/>
          <a:p>
            <a:r>
              <a:rPr lang="en-AU" sz="3200" dirty="0">
                <a:cs typeface="Arial"/>
              </a:rPr>
              <a:t>VCAA resource detailing revisions</a:t>
            </a:r>
            <a:endParaRPr lang="en-AU" sz="3200" dirty="0"/>
          </a:p>
        </p:txBody>
      </p:sp>
      <p:sp>
        <p:nvSpPr>
          <p:cNvPr id="5" name="Content Placeholder 4">
            <a:extLst>
              <a:ext uri="{FF2B5EF4-FFF2-40B4-BE49-F238E27FC236}">
                <a16:creationId xmlns:a16="http://schemas.microsoft.com/office/drawing/2014/main" id="{09042225-6C92-82B0-E5B2-DA3985068608}"/>
              </a:ext>
            </a:extLst>
          </p:cNvPr>
          <p:cNvSpPr>
            <a:spLocks noGrp="1"/>
          </p:cNvSpPr>
          <p:nvPr>
            <p:ph idx="1"/>
          </p:nvPr>
        </p:nvSpPr>
        <p:spPr>
          <a:xfrm>
            <a:off x="324952" y="946298"/>
            <a:ext cx="8423513" cy="1838183"/>
          </a:xfrm>
        </p:spPr>
        <p:txBody>
          <a:bodyPr/>
          <a:lstStyle/>
          <a:p>
            <a:pPr marL="0" indent="0">
              <a:lnSpc>
                <a:spcPct val="103000"/>
              </a:lnSpc>
              <a:spcBef>
                <a:spcPts val="1400"/>
              </a:spcBef>
              <a:spcAft>
                <a:spcPts val="0"/>
              </a:spcAft>
              <a:buNone/>
            </a:pPr>
            <a:r>
              <a:rPr lang="en-AU" sz="1200" dirty="0">
                <a:cs typeface="Arial"/>
              </a:rPr>
              <a:t>The comparison of curriculums document details the changes between Mathematics Version 1.0 and Version 2.0. It maps Version 1.0 content descriptions to the corresponding Version 2.0 content descriptions. </a:t>
            </a:r>
            <a:endParaRPr lang="en-GB" sz="1200" dirty="0">
              <a:latin typeface="Arial"/>
              <a:cs typeface="Arial"/>
            </a:endParaRPr>
          </a:p>
        </p:txBody>
      </p:sp>
      <p:pic>
        <p:nvPicPr>
          <p:cNvPr id="3" name="Picture 2">
            <a:extLst>
              <a:ext uri="{FF2B5EF4-FFF2-40B4-BE49-F238E27FC236}">
                <a16:creationId xmlns:a16="http://schemas.microsoft.com/office/drawing/2014/main" id="{73E57972-898C-2DAF-9CEF-AA3DCCFACAA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3289" y="1590282"/>
            <a:ext cx="7229900" cy="2902838"/>
          </a:xfrm>
          <a:prstGeom prst="rect">
            <a:avLst/>
          </a:prstGeom>
        </p:spPr>
      </p:pic>
    </p:spTree>
    <p:extLst>
      <p:ext uri="{BB962C8B-B14F-4D97-AF65-F5344CB8AC3E}">
        <p14:creationId xmlns:p14="http://schemas.microsoft.com/office/powerpoint/2010/main" val="696990649"/>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F23EE-CA73-EA0D-0D2D-BAA8C1618530}"/>
              </a:ext>
            </a:extLst>
          </p:cNvPr>
          <p:cNvSpPr>
            <a:spLocks noGrp="1"/>
          </p:cNvSpPr>
          <p:nvPr>
            <p:ph type="title"/>
          </p:nvPr>
        </p:nvSpPr>
        <p:spPr>
          <a:xfrm>
            <a:off x="297543" y="147958"/>
            <a:ext cx="8602194" cy="857250"/>
          </a:xfrm>
        </p:spPr>
        <p:txBody>
          <a:bodyPr/>
          <a:lstStyle/>
          <a:p>
            <a:r>
              <a:rPr lang="en-US" dirty="0">
                <a:cs typeface="Arial"/>
              </a:rPr>
              <a:t>Level 10A</a:t>
            </a:r>
            <a:endParaRPr lang="en-US" dirty="0"/>
          </a:p>
        </p:txBody>
      </p:sp>
      <p:sp>
        <p:nvSpPr>
          <p:cNvPr id="3" name="Content Placeholder 2">
            <a:extLst>
              <a:ext uri="{FF2B5EF4-FFF2-40B4-BE49-F238E27FC236}">
                <a16:creationId xmlns:a16="http://schemas.microsoft.com/office/drawing/2014/main" id="{652CB07C-D094-DAE4-E414-0279F01747DA}"/>
              </a:ext>
            </a:extLst>
          </p:cNvPr>
          <p:cNvSpPr>
            <a:spLocks noGrp="1"/>
          </p:cNvSpPr>
          <p:nvPr>
            <p:ph idx="1"/>
          </p:nvPr>
        </p:nvSpPr>
        <p:spPr>
          <a:xfrm>
            <a:off x="297543" y="1095831"/>
            <a:ext cx="8427980" cy="3131673"/>
          </a:xfrm>
        </p:spPr>
        <p:txBody>
          <a:bodyPr/>
          <a:lstStyle/>
          <a:p>
            <a:pPr marL="0" indent="0">
              <a:buNone/>
            </a:pPr>
            <a:r>
              <a:rPr lang="en-US" sz="2000" dirty="0">
                <a:ea typeface="+mn-lt"/>
                <a:cs typeface="+mn-lt"/>
              </a:rPr>
              <a:t>Level 10A:</a:t>
            </a:r>
          </a:p>
          <a:p>
            <a:r>
              <a:rPr lang="en-US" sz="2000" dirty="0">
                <a:ea typeface="+mn-lt"/>
                <a:cs typeface="+mn-lt"/>
              </a:rPr>
              <a:t>provides </a:t>
            </a:r>
            <a:r>
              <a:rPr lang="en-US" sz="2000" b="1" dirty="0">
                <a:solidFill>
                  <a:srgbClr val="0099E3"/>
                </a:solidFill>
                <a:ea typeface="+mj-ea"/>
                <a:cs typeface="Arial"/>
              </a:rPr>
              <a:t>optional</a:t>
            </a:r>
            <a:r>
              <a:rPr lang="en-US" sz="2000" dirty="0">
                <a:ea typeface="+mn-lt"/>
                <a:cs typeface="+mn-lt"/>
              </a:rPr>
              <a:t>, additional content to extend students in their mathematical studies in number, algebra, function, geometry, probability and statistics</a:t>
            </a:r>
            <a:endParaRPr lang="en-US" sz="2000" dirty="0"/>
          </a:p>
          <a:p>
            <a:r>
              <a:rPr lang="en-US" sz="2000" dirty="0">
                <a:ea typeface="+mn-lt"/>
                <a:cs typeface="+mn-lt"/>
              </a:rPr>
              <a:t>does </a:t>
            </a:r>
            <a:r>
              <a:rPr lang="en-US" sz="2000" b="1" dirty="0">
                <a:solidFill>
                  <a:srgbClr val="0099E3"/>
                </a:solidFill>
                <a:ea typeface="+mj-ea"/>
                <a:cs typeface="Arial"/>
              </a:rPr>
              <a:t>not require reporting</a:t>
            </a:r>
          </a:p>
          <a:p>
            <a:r>
              <a:rPr lang="en-US" sz="2000" dirty="0">
                <a:ea typeface="+mn-lt"/>
                <a:cs typeface="+mn-lt"/>
              </a:rPr>
              <a:t>organises content by strand and </a:t>
            </a:r>
            <a:r>
              <a:rPr lang="en-US" sz="2000" b="1" dirty="0">
                <a:solidFill>
                  <a:srgbClr val="0099E3"/>
                </a:solidFill>
                <a:ea typeface="+mj-ea"/>
                <a:cs typeface="Arial"/>
              </a:rPr>
              <a:t>complements</a:t>
            </a:r>
            <a:r>
              <a:rPr lang="en-US" sz="2000" b="1" dirty="0">
                <a:ea typeface="+mn-lt"/>
                <a:cs typeface="+mn-lt"/>
              </a:rPr>
              <a:t> </a:t>
            </a:r>
            <a:r>
              <a:rPr lang="en-US" sz="2000" dirty="0">
                <a:ea typeface="+mn-lt"/>
                <a:cs typeface="+mn-lt"/>
              </a:rPr>
              <a:t>Level 10 content</a:t>
            </a:r>
          </a:p>
          <a:p>
            <a:r>
              <a:rPr lang="en-US" sz="2000" dirty="0">
                <a:ea typeface="+mn-lt"/>
                <a:cs typeface="+mn-lt"/>
              </a:rPr>
              <a:t>is </a:t>
            </a:r>
            <a:r>
              <a:rPr lang="en-US" sz="2000" b="1" dirty="0">
                <a:solidFill>
                  <a:srgbClr val="0099E3"/>
                </a:solidFill>
                <a:ea typeface="+mj-ea"/>
                <a:cs typeface="Arial"/>
              </a:rPr>
              <a:t>not a standalone level</a:t>
            </a:r>
            <a:r>
              <a:rPr lang="en-US" sz="2000" dirty="0">
                <a:ea typeface="+mn-lt"/>
                <a:cs typeface="+mn-lt"/>
              </a:rPr>
              <a:t> and has </a:t>
            </a:r>
            <a:r>
              <a:rPr lang="en-US" sz="2000" b="1" dirty="0">
                <a:solidFill>
                  <a:srgbClr val="0099E3"/>
                </a:solidFill>
                <a:ea typeface="+mj-ea"/>
                <a:cs typeface="Arial"/>
              </a:rPr>
              <a:t>no achievement standard</a:t>
            </a:r>
          </a:p>
          <a:p>
            <a:r>
              <a:rPr lang="en-US" sz="2000" dirty="0">
                <a:ea typeface="+mn-lt"/>
                <a:cs typeface="+mn-lt"/>
              </a:rPr>
              <a:t>is </a:t>
            </a:r>
            <a:r>
              <a:rPr lang="en-US" sz="2000" b="1" dirty="0">
                <a:solidFill>
                  <a:srgbClr val="0099E3"/>
                </a:solidFill>
                <a:ea typeface="+mj-ea"/>
                <a:cs typeface="Arial"/>
              </a:rPr>
              <a:t>not required </a:t>
            </a:r>
            <a:r>
              <a:rPr lang="en-US" sz="2000" dirty="0">
                <a:ea typeface="+mn-lt"/>
                <a:cs typeface="+mn-lt"/>
              </a:rPr>
              <a:t>for access to any of the VCE Mathematics Units 1 and 2 studies.</a:t>
            </a:r>
          </a:p>
          <a:p>
            <a:pPr marL="0" indent="0">
              <a:buNone/>
            </a:pPr>
            <a:endParaRPr lang="en-US" dirty="0">
              <a:ea typeface="+mn-lt"/>
              <a:cs typeface="+mn-lt"/>
            </a:endParaRPr>
          </a:p>
        </p:txBody>
      </p:sp>
    </p:spTree>
    <p:extLst>
      <p:ext uri="{BB962C8B-B14F-4D97-AF65-F5344CB8AC3E}">
        <p14:creationId xmlns:p14="http://schemas.microsoft.com/office/powerpoint/2010/main" val="1279279462"/>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18229" y="230814"/>
            <a:ext cx="5400600" cy="4396700"/>
          </a:xfrm>
        </p:spPr>
        <p:txBody>
          <a:bodyPr/>
          <a:lstStyle/>
          <a:p>
            <a:br>
              <a:rPr lang="en-AU" sz="3200" dirty="0">
                <a:cs typeface="Arial"/>
              </a:rPr>
            </a:br>
            <a:br>
              <a:rPr lang="en-AU" sz="3200" dirty="0">
                <a:cs typeface="Arial"/>
              </a:rPr>
            </a:br>
            <a:r>
              <a:rPr lang="en-AU" sz="3200" dirty="0">
                <a:cs typeface="Arial"/>
              </a:rPr>
              <a:t>The 4 mathematical processes</a:t>
            </a:r>
          </a:p>
          <a:p>
            <a:br>
              <a:rPr lang="en-AU" sz="2800" dirty="0">
                <a:cs typeface="Arial"/>
              </a:rPr>
            </a:br>
            <a:br>
              <a:rPr lang="en-AU" sz="2800" dirty="0"/>
            </a:br>
            <a:br>
              <a:rPr lang="en-AU" sz="2800" dirty="0"/>
            </a:br>
            <a:endParaRPr lang="en-AU" sz="2800" dirty="0">
              <a:cs typeface="Arial" panose="020B0604020202020204" pitchFamily="34" charset="0"/>
            </a:endParaRPr>
          </a:p>
        </p:txBody>
      </p:sp>
    </p:spTree>
    <p:extLst>
      <p:ext uri="{BB962C8B-B14F-4D97-AF65-F5344CB8AC3E}">
        <p14:creationId xmlns:p14="http://schemas.microsoft.com/office/powerpoint/2010/main" val="1880356988"/>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248" y="147740"/>
            <a:ext cx="8712968" cy="857250"/>
          </a:xfrm>
        </p:spPr>
        <p:txBody>
          <a:bodyPr/>
          <a:lstStyle/>
          <a:p>
            <a:r>
              <a:rPr lang="en-AU" dirty="0">
                <a:cs typeface="Arial"/>
              </a:rPr>
              <a:t>The 4 mathematical processes</a:t>
            </a:r>
            <a:endParaRPr lang="en-AU" dirty="0"/>
          </a:p>
        </p:txBody>
      </p:sp>
      <p:pic>
        <p:nvPicPr>
          <p:cNvPr id="5" name="Picture 4">
            <a:extLst>
              <a:ext uri="{FF2B5EF4-FFF2-40B4-BE49-F238E27FC236}">
                <a16:creationId xmlns:a16="http://schemas.microsoft.com/office/drawing/2014/main" id="{16EF1C12-1826-2DEF-D604-8F1708E4B1A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216" b="1"/>
          <a:stretch/>
        </p:blipFill>
        <p:spPr>
          <a:xfrm>
            <a:off x="246743" y="1228270"/>
            <a:ext cx="8643257" cy="2867389"/>
          </a:xfrm>
          <a:prstGeom prst="rect">
            <a:avLst/>
          </a:prstGeom>
        </p:spPr>
      </p:pic>
    </p:spTree>
    <p:extLst>
      <p:ext uri="{BB962C8B-B14F-4D97-AF65-F5344CB8AC3E}">
        <p14:creationId xmlns:p14="http://schemas.microsoft.com/office/powerpoint/2010/main" val="3448574095"/>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20C78-4C5B-4021-98F7-FAE6C1C6EDF8}"/>
              </a:ext>
            </a:extLst>
          </p:cNvPr>
          <p:cNvSpPr>
            <a:spLocks noGrp="1"/>
          </p:cNvSpPr>
          <p:nvPr>
            <p:ph type="title"/>
          </p:nvPr>
        </p:nvSpPr>
        <p:spPr>
          <a:xfrm>
            <a:off x="298352" y="311633"/>
            <a:ext cx="8712968" cy="537180"/>
          </a:xfrm>
        </p:spPr>
        <p:txBody>
          <a:bodyPr/>
          <a:lstStyle/>
          <a:p>
            <a:r>
              <a:rPr lang="en-US" dirty="0"/>
              <a:t>Process: Mathematical modelling</a:t>
            </a:r>
          </a:p>
        </p:txBody>
      </p:sp>
      <p:graphicFrame>
        <p:nvGraphicFramePr>
          <p:cNvPr id="4" name="Diagram 3">
            <a:extLst>
              <a:ext uri="{FF2B5EF4-FFF2-40B4-BE49-F238E27FC236}">
                <a16:creationId xmlns:a16="http://schemas.microsoft.com/office/drawing/2014/main" id="{2AA1FC87-3EC8-A556-1ADA-D01CEDE9E198}"/>
              </a:ext>
            </a:extLst>
          </p:cNvPr>
          <p:cNvGraphicFramePr/>
          <p:nvPr>
            <p:extLst>
              <p:ext uri="{D42A27DB-BD31-4B8C-83A1-F6EECF244321}">
                <p14:modId xmlns:p14="http://schemas.microsoft.com/office/powerpoint/2010/main" val="1315542404"/>
              </p:ext>
            </p:extLst>
          </p:nvPr>
        </p:nvGraphicFramePr>
        <p:xfrm>
          <a:off x="263688" y="806823"/>
          <a:ext cx="8616624" cy="3964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02901638"/>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4">
            <a:extLst>
              <a:ext uri="{FF2B5EF4-FFF2-40B4-BE49-F238E27FC236}">
                <a16:creationId xmlns:a16="http://schemas.microsoft.com/office/drawing/2014/main" id="{16B3CE09-C608-84A4-26F7-2E072184E607}"/>
              </a:ext>
            </a:extLst>
          </p:cNvPr>
          <p:cNvGraphicFramePr>
            <a:graphicFrameLocks/>
          </p:cNvGraphicFramePr>
          <p:nvPr>
            <p:extLst>
              <p:ext uri="{D42A27DB-BD31-4B8C-83A1-F6EECF244321}">
                <p14:modId xmlns:p14="http://schemas.microsoft.com/office/powerpoint/2010/main" val="137053968"/>
              </p:ext>
            </p:extLst>
          </p:nvPr>
        </p:nvGraphicFramePr>
        <p:xfrm>
          <a:off x="406400" y="1260764"/>
          <a:ext cx="3626203" cy="3005133"/>
        </p:xfrm>
        <a:graphic>
          <a:graphicData uri="http://schemas.openxmlformats.org/drawingml/2006/table">
            <a:tbl>
              <a:tblPr firstRow="1" bandRow="1">
                <a:tableStyleId>{5C22544A-7EE6-4342-B048-85BDC9FD1C3A}</a:tableStyleId>
              </a:tblPr>
              <a:tblGrid>
                <a:gridCol w="3626203">
                  <a:extLst>
                    <a:ext uri="{9D8B030D-6E8A-4147-A177-3AD203B41FA5}">
                      <a16:colId xmlns:a16="http://schemas.microsoft.com/office/drawing/2014/main" val="2705420791"/>
                    </a:ext>
                  </a:extLst>
                </a:gridCol>
              </a:tblGrid>
              <a:tr h="444813">
                <a:tc>
                  <a:txBody>
                    <a:bodyPr/>
                    <a:lstStyle/>
                    <a:p>
                      <a:r>
                        <a:rPr lang="en-AU" sz="1800" dirty="0"/>
                        <a:t>Level 8 – Measurement</a:t>
                      </a:r>
                    </a:p>
                  </a:txBody>
                  <a:tcPr/>
                </a:tc>
                <a:extLst>
                  <a:ext uri="{0D108BD9-81ED-4DB2-BD59-A6C34878D82A}">
                    <a16:rowId xmlns:a16="http://schemas.microsoft.com/office/drawing/2014/main" val="3992107405"/>
                  </a:ext>
                </a:extLst>
              </a:tr>
              <a:tr h="299364">
                <a:tc>
                  <a:txBody>
                    <a:bodyPr/>
                    <a:lstStyle/>
                    <a:p>
                      <a:r>
                        <a:rPr lang="en-AU" sz="1600" b="1" dirty="0"/>
                        <a:t>Content description</a:t>
                      </a:r>
                    </a:p>
                  </a:txBody>
                  <a:tcPr/>
                </a:tc>
                <a:extLst>
                  <a:ext uri="{0D108BD9-81ED-4DB2-BD59-A6C34878D82A}">
                    <a16:rowId xmlns:a16="http://schemas.microsoft.com/office/drawing/2014/main" val="584107861"/>
                  </a:ext>
                </a:extLst>
              </a:tr>
              <a:tr h="2020707">
                <a:tc>
                  <a:txBody>
                    <a:bodyPr/>
                    <a:lstStyle/>
                    <a:p>
                      <a:r>
                        <a:rPr lang="en-AU" sz="1400" dirty="0">
                          <a:latin typeface="+mn-lt"/>
                        </a:rPr>
                        <a:t>use </a:t>
                      </a:r>
                      <a:r>
                        <a:rPr lang="en-AU" sz="1400" b="1" kern="1200" dirty="0">
                          <a:solidFill>
                            <a:srgbClr val="0099E3"/>
                          </a:solidFill>
                          <a:latin typeface="+mn-lt"/>
                          <a:ea typeface="+mj-ea"/>
                          <a:cs typeface="Arial"/>
                        </a:rPr>
                        <a:t>mathematical modelling</a:t>
                      </a:r>
                      <a:r>
                        <a:rPr lang="en-AU" sz="1400" b="1" dirty="0">
                          <a:latin typeface="+mn-lt"/>
                        </a:rPr>
                        <a:t> </a:t>
                      </a:r>
                      <a:r>
                        <a:rPr lang="en-AU" sz="1400" dirty="0">
                          <a:latin typeface="+mn-lt"/>
                        </a:rPr>
                        <a:t>to solve practical problems involving ratios and </a:t>
                      </a:r>
                      <a:r>
                        <a:rPr lang="en-AU" sz="1400" b="1" dirty="0">
                          <a:solidFill>
                            <a:srgbClr val="0099E3"/>
                          </a:solidFill>
                          <a:latin typeface="+mn-lt"/>
                          <a:ea typeface="+mj-ea"/>
                          <a:cs typeface="Arial"/>
                        </a:rPr>
                        <a:t>rates</a:t>
                      </a:r>
                      <a:r>
                        <a:rPr lang="en-AU" sz="1400" dirty="0">
                          <a:latin typeface="+mn-lt"/>
                        </a:rPr>
                        <a:t>, including distance-time problems for travel at a constant speed and </a:t>
                      </a:r>
                      <a:r>
                        <a:rPr lang="en-AU" sz="1400" b="1" kern="1200" dirty="0">
                          <a:solidFill>
                            <a:srgbClr val="0099E3"/>
                          </a:solidFill>
                          <a:latin typeface="+mn-lt"/>
                          <a:ea typeface="+mj-ea"/>
                          <a:cs typeface="Arial"/>
                        </a:rPr>
                        <a:t>financial contexts</a:t>
                      </a:r>
                      <a:r>
                        <a:rPr lang="en-AU" sz="1400" dirty="0">
                          <a:latin typeface="+mn-lt"/>
                        </a:rPr>
                        <a:t>; </a:t>
                      </a:r>
                      <a:r>
                        <a:rPr lang="en-AU" sz="1400" b="1" kern="1200" dirty="0">
                          <a:solidFill>
                            <a:srgbClr val="0099E3"/>
                          </a:solidFill>
                          <a:latin typeface="+mn-lt"/>
                          <a:ea typeface="+mj-ea"/>
                          <a:cs typeface="Arial"/>
                        </a:rPr>
                        <a:t>formulate </a:t>
                      </a:r>
                      <a:r>
                        <a:rPr lang="en-AU" sz="1400" dirty="0">
                          <a:latin typeface="+mn-lt"/>
                        </a:rPr>
                        <a:t>problems; </a:t>
                      </a:r>
                      <a:r>
                        <a:rPr lang="en-AU" sz="1400" b="1" kern="1200" dirty="0">
                          <a:solidFill>
                            <a:srgbClr val="0099E3"/>
                          </a:solidFill>
                          <a:latin typeface="+mn-lt"/>
                          <a:ea typeface="+mj-ea"/>
                          <a:cs typeface="Arial"/>
                        </a:rPr>
                        <a:t>interpret</a:t>
                      </a:r>
                      <a:r>
                        <a:rPr lang="en-AU" sz="1400" dirty="0">
                          <a:latin typeface="+mn-lt"/>
                        </a:rPr>
                        <a:t> and communicate solutions in terms of the situation, </a:t>
                      </a:r>
                      <a:r>
                        <a:rPr lang="en-AU" sz="1400" b="1" kern="1200" dirty="0">
                          <a:solidFill>
                            <a:srgbClr val="0099E3"/>
                          </a:solidFill>
                          <a:latin typeface="+mn-lt"/>
                          <a:ea typeface="+mj-ea"/>
                          <a:cs typeface="Arial"/>
                        </a:rPr>
                        <a:t>reviewing</a:t>
                      </a:r>
                      <a:r>
                        <a:rPr lang="en-AU" sz="1400" dirty="0">
                          <a:latin typeface="+mn-lt"/>
                        </a:rPr>
                        <a:t> the appropriateness of the model </a:t>
                      </a:r>
                    </a:p>
                    <a:p>
                      <a:br>
                        <a:rPr lang="en-AU" sz="1400" dirty="0">
                          <a:latin typeface="+mn-lt"/>
                        </a:rPr>
                      </a:br>
                      <a:r>
                        <a:rPr lang="en-AU" sz="1400" b="1" dirty="0">
                          <a:latin typeface="+mn-lt"/>
                        </a:rPr>
                        <a:t>VC2M8M07</a:t>
                      </a:r>
                    </a:p>
                  </a:txBody>
                  <a:tcPr/>
                </a:tc>
                <a:extLst>
                  <a:ext uri="{0D108BD9-81ED-4DB2-BD59-A6C34878D82A}">
                    <a16:rowId xmlns:a16="http://schemas.microsoft.com/office/drawing/2014/main" val="983269625"/>
                  </a:ext>
                </a:extLst>
              </a:tr>
            </a:tbl>
          </a:graphicData>
        </a:graphic>
      </p:graphicFrame>
      <p:graphicFrame>
        <p:nvGraphicFramePr>
          <p:cNvPr id="13" name="Content Placeholder 12">
            <a:extLst>
              <a:ext uri="{FF2B5EF4-FFF2-40B4-BE49-F238E27FC236}">
                <a16:creationId xmlns:a16="http://schemas.microsoft.com/office/drawing/2014/main" id="{9FBDC603-CB24-59AC-7513-2CC1F04D5BB7}"/>
              </a:ext>
            </a:extLst>
          </p:cNvPr>
          <p:cNvGraphicFramePr>
            <a:graphicFrameLocks noGrp="1"/>
          </p:cNvGraphicFramePr>
          <p:nvPr>
            <p:ph idx="1"/>
            <p:extLst>
              <p:ext uri="{D42A27DB-BD31-4B8C-83A1-F6EECF244321}">
                <p14:modId xmlns:p14="http://schemas.microsoft.com/office/powerpoint/2010/main" val="4027793029"/>
              </p:ext>
            </p:extLst>
          </p:nvPr>
        </p:nvGraphicFramePr>
        <p:xfrm>
          <a:off x="3389896" y="130029"/>
          <a:ext cx="5707452" cy="46120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1">
            <a:extLst>
              <a:ext uri="{FF2B5EF4-FFF2-40B4-BE49-F238E27FC236}">
                <a16:creationId xmlns:a16="http://schemas.microsoft.com/office/drawing/2014/main" id="{1EA72F72-3C4E-92FB-94CA-7B57D37635CF}"/>
              </a:ext>
            </a:extLst>
          </p:cNvPr>
          <p:cNvSpPr>
            <a:spLocks noGrp="1"/>
          </p:cNvSpPr>
          <p:nvPr>
            <p:ph type="title"/>
          </p:nvPr>
        </p:nvSpPr>
        <p:spPr>
          <a:xfrm>
            <a:off x="296273" y="307205"/>
            <a:ext cx="8712968" cy="537180"/>
          </a:xfrm>
        </p:spPr>
        <p:txBody>
          <a:bodyPr/>
          <a:lstStyle/>
          <a:p>
            <a:r>
              <a:rPr lang="en-US" dirty="0"/>
              <a:t>Mathematical modelling</a:t>
            </a:r>
          </a:p>
        </p:txBody>
      </p:sp>
    </p:spTree>
    <p:extLst>
      <p:ext uri="{BB962C8B-B14F-4D97-AF65-F5344CB8AC3E}">
        <p14:creationId xmlns:p14="http://schemas.microsoft.com/office/powerpoint/2010/main" val="339240090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20C78-4C5B-4021-98F7-FAE6C1C6EDF8}"/>
              </a:ext>
            </a:extLst>
          </p:cNvPr>
          <p:cNvSpPr>
            <a:spLocks noGrp="1"/>
          </p:cNvSpPr>
          <p:nvPr>
            <p:ph type="title"/>
          </p:nvPr>
        </p:nvSpPr>
        <p:spPr>
          <a:xfrm>
            <a:off x="292417" y="304144"/>
            <a:ext cx="8712968" cy="537180"/>
          </a:xfrm>
        </p:spPr>
        <p:txBody>
          <a:bodyPr/>
          <a:lstStyle/>
          <a:p>
            <a:r>
              <a:rPr lang="en-US" dirty="0"/>
              <a:t>Process: Computational thinking</a:t>
            </a:r>
          </a:p>
        </p:txBody>
      </p:sp>
      <p:graphicFrame>
        <p:nvGraphicFramePr>
          <p:cNvPr id="4" name="Diagram 3">
            <a:extLst>
              <a:ext uri="{FF2B5EF4-FFF2-40B4-BE49-F238E27FC236}">
                <a16:creationId xmlns:a16="http://schemas.microsoft.com/office/drawing/2014/main" id="{2AA1FC87-3EC8-A556-1ADA-D01CEDE9E198}"/>
              </a:ext>
            </a:extLst>
          </p:cNvPr>
          <p:cNvGraphicFramePr/>
          <p:nvPr>
            <p:extLst>
              <p:ext uri="{D42A27DB-BD31-4B8C-83A1-F6EECF244321}">
                <p14:modId xmlns:p14="http://schemas.microsoft.com/office/powerpoint/2010/main" val="2969168692"/>
              </p:ext>
            </p:extLst>
          </p:nvPr>
        </p:nvGraphicFramePr>
        <p:xfrm>
          <a:off x="407116" y="806823"/>
          <a:ext cx="8329768" cy="38329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39387795"/>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4">
            <a:extLst>
              <a:ext uri="{FF2B5EF4-FFF2-40B4-BE49-F238E27FC236}">
                <a16:creationId xmlns:a16="http://schemas.microsoft.com/office/drawing/2014/main" id="{16B3CE09-C608-84A4-26F7-2E072184E607}"/>
              </a:ext>
            </a:extLst>
          </p:cNvPr>
          <p:cNvGraphicFramePr>
            <a:graphicFrameLocks/>
          </p:cNvGraphicFramePr>
          <p:nvPr>
            <p:extLst>
              <p:ext uri="{D42A27DB-BD31-4B8C-83A1-F6EECF244321}">
                <p14:modId xmlns:p14="http://schemas.microsoft.com/office/powerpoint/2010/main" val="3948780634"/>
              </p:ext>
            </p:extLst>
          </p:nvPr>
        </p:nvGraphicFramePr>
        <p:xfrm>
          <a:off x="415636" y="1295724"/>
          <a:ext cx="3626203" cy="2954405"/>
        </p:xfrm>
        <a:graphic>
          <a:graphicData uri="http://schemas.openxmlformats.org/drawingml/2006/table">
            <a:tbl>
              <a:tblPr firstRow="1" bandRow="1">
                <a:tableStyleId>{5C22544A-7EE6-4342-B048-85BDC9FD1C3A}</a:tableStyleId>
              </a:tblPr>
              <a:tblGrid>
                <a:gridCol w="3626203">
                  <a:extLst>
                    <a:ext uri="{9D8B030D-6E8A-4147-A177-3AD203B41FA5}">
                      <a16:colId xmlns:a16="http://schemas.microsoft.com/office/drawing/2014/main" val="2705420791"/>
                    </a:ext>
                  </a:extLst>
                </a:gridCol>
              </a:tblGrid>
              <a:tr h="469208">
                <a:tc>
                  <a:txBody>
                    <a:bodyPr/>
                    <a:lstStyle/>
                    <a:p>
                      <a:r>
                        <a:rPr lang="en-AU" sz="1800" dirty="0"/>
                        <a:t>Level 9 – Algebra</a:t>
                      </a:r>
                    </a:p>
                  </a:txBody>
                  <a:tcPr/>
                </a:tc>
                <a:extLst>
                  <a:ext uri="{0D108BD9-81ED-4DB2-BD59-A6C34878D82A}">
                    <a16:rowId xmlns:a16="http://schemas.microsoft.com/office/drawing/2014/main" val="3992107405"/>
                  </a:ext>
                </a:extLst>
              </a:tr>
              <a:tr h="353668">
                <a:tc>
                  <a:txBody>
                    <a:bodyPr/>
                    <a:lstStyle/>
                    <a:p>
                      <a:r>
                        <a:rPr lang="en-AU" sz="1600" b="1" dirty="0"/>
                        <a:t>Content description</a:t>
                      </a:r>
                    </a:p>
                  </a:txBody>
                  <a:tcPr/>
                </a:tc>
                <a:extLst>
                  <a:ext uri="{0D108BD9-81ED-4DB2-BD59-A6C34878D82A}">
                    <a16:rowId xmlns:a16="http://schemas.microsoft.com/office/drawing/2014/main" val="584107861"/>
                  </a:ext>
                </a:extLst>
              </a:tr>
              <a:tr h="2131529">
                <a:tc>
                  <a:txBody>
                    <a:bodyPr/>
                    <a:lstStyle/>
                    <a:p>
                      <a:pPr lvl="0">
                        <a:buNone/>
                      </a:pPr>
                      <a:r>
                        <a:rPr lang="en-AU" sz="1500" b="1" kern="1200" noProof="0" dirty="0">
                          <a:solidFill>
                            <a:srgbClr val="0099E3"/>
                          </a:solidFill>
                          <a:latin typeface="+mn-lt"/>
                          <a:ea typeface="+mj-ea"/>
                          <a:cs typeface="Arial"/>
                        </a:rPr>
                        <a:t>experiment</a:t>
                      </a:r>
                      <a:r>
                        <a:rPr lang="en-AU" sz="1500" kern="1200" noProof="0" dirty="0">
                          <a:solidFill>
                            <a:schemeClr val="dk1"/>
                          </a:solidFill>
                          <a:latin typeface="+mn-lt"/>
                          <a:ea typeface="+mn-ea"/>
                          <a:cs typeface="+mn-cs"/>
                        </a:rPr>
                        <a:t> with the effects of the </a:t>
                      </a:r>
                      <a:r>
                        <a:rPr lang="en-AU" sz="1500" b="1" kern="1200" noProof="0" dirty="0">
                          <a:solidFill>
                            <a:srgbClr val="0099E3"/>
                          </a:solidFill>
                          <a:latin typeface="+mn-lt"/>
                          <a:ea typeface="+mj-ea"/>
                          <a:cs typeface="Arial"/>
                        </a:rPr>
                        <a:t>variation of parameters</a:t>
                      </a:r>
                      <a:r>
                        <a:rPr lang="en-AU" sz="1500" kern="1200" noProof="0" dirty="0">
                          <a:solidFill>
                            <a:schemeClr val="dk1"/>
                          </a:solidFill>
                          <a:latin typeface="+mn-lt"/>
                          <a:ea typeface="+mn-ea"/>
                          <a:cs typeface="+mn-cs"/>
                        </a:rPr>
                        <a:t> on graphs of related functions, using </a:t>
                      </a:r>
                      <a:r>
                        <a:rPr lang="en-AU" sz="1500" b="1" kern="1200" noProof="0" dirty="0">
                          <a:solidFill>
                            <a:srgbClr val="0099E3"/>
                          </a:solidFill>
                          <a:latin typeface="+mn-lt"/>
                          <a:ea typeface="+mj-ea"/>
                          <a:cs typeface="Arial"/>
                        </a:rPr>
                        <a:t>digital tools</a:t>
                      </a:r>
                      <a:r>
                        <a:rPr lang="en-AU" sz="1500" kern="1200" noProof="0" dirty="0">
                          <a:solidFill>
                            <a:schemeClr val="dk1"/>
                          </a:solidFill>
                          <a:latin typeface="+mn-lt"/>
                          <a:ea typeface="+mn-ea"/>
                          <a:cs typeface="+mn-cs"/>
                        </a:rPr>
                        <a:t>, </a:t>
                      </a:r>
                      <a:r>
                        <a:rPr lang="en-AU" sz="1500" b="1" kern="1200" noProof="0" dirty="0">
                          <a:solidFill>
                            <a:srgbClr val="0099E3"/>
                          </a:solidFill>
                          <a:latin typeface="+mn-lt"/>
                          <a:ea typeface="+mj-ea"/>
                          <a:cs typeface="Arial"/>
                        </a:rPr>
                        <a:t>making connections</a:t>
                      </a:r>
                      <a:r>
                        <a:rPr lang="en-AU" sz="1500" kern="1200" noProof="0" dirty="0">
                          <a:solidFill>
                            <a:schemeClr val="dk1"/>
                          </a:solidFill>
                          <a:latin typeface="+mn-lt"/>
                          <a:ea typeface="+mn-ea"/>
                          <a:cs typeface="+mn-cs"/>
                        </a:rPr>
                        <a:t> between graphical and algebraic representations, and </a:t>
                      </a:r>
                      <a:r>
                        <a:rPr lang="en-AU" sz="1500" b="1" kern="1200" noProof="0" dirty="0">
                          <a:solidFill>
                            <a:srgbClr val="0099E3"/>
                          </a:solidFill>
                          <a:latin typeface="+mn-lt"/>
                          <a:ea typeface="+mj-ea"/>
                          <a:cs typeface="Arial"/>
                        </a:rPr>
                        <a:t>generalising</a:t>
                      </a:r>
                      <a:r>
                        <a:rPr lang="en-AU" sz="1500" kern="1200" noProof="0" dirty="0">
                          <a:solidFill>
                            <a:schemeClr val="dk1"/>
                          </a:solidFill>
                          <a:latin typeface="+mn-lt"/>
                          <a:ea typeface="+mn-ea"/>
                          <a:cs typeface="+mn-cs"/>
                        </a:rPr>
                        <a:t> emerging </a:t>
                      </a:r>
                      <a:r>
                        <a:rPr lang="en-AU" sz="1500" b="1" kern="1200" noProof="0" dirty="0">
                          <a:solidFill>
                            <a:srgbClr val="0099E3"/>
                          </a:solidFill>
                          <a:latin typeface="+mn-lt"/>
                          <a:ea typeface="+mj-ea"/>
                          <a:cs typeface="Arial"/>
                        </a:rPr>
                        <a:t>patterns</a:t>
                      </a:r>
                      <a:r>
                        <a:rPr lang="en-AU" sz="1500" kern="1200" noProof="0" dirty="0">
                          <a:solidFill>
                            <a:schemeClr val="dk1"/>
                          </a:solidFill>
                          <a:latin typeface="+mn-lt"/>
                          <a:ea typeface="+mn-ea"/>
                          <a:cs typeface="+mn-cs"/>
                        </a:rPr>
                        <a:t> </a:t>
                      </a:r>
                    </a:p>
                    <a:p>
                      <a:pPr lvl="0">
                        <a:buNone/>
                      </a:pPr>
                      <a:br>
                        <a:rPr lang="en-AU" sz="1500" kern="1200" noProof="0" dirty="0">
                          <a:solidFill>
                            <a:srgbClr val="000000"/>
                          </a:solidFill>
                          <a:latin typeface="+mn-lt"/>
                          <a:ea typeface="+mn-ea"/>
                          <a:cs typeface="+mn-cs"/>
                        </a:rPr>
                      </a:br>
                      <a:r>
                        <a:rPr lang="en-AU" sz="1500" b="1" kern="1200" noProof="0" dirty="0">
                          <a:solidFill>
                            <a:schemeClr val="dk1"/>
                          </a:solidFill>
                          <a:latin typeface="+mn-lt"/>
                          <a:ea typeface="+mn-ea"/>
                          <a:cs typeface="+mn-cs"/>
                        </a:rPr>
                        <a:t>VC2M9A07</a:t>
                      </a:r>
                      <a:endParaRPr lang="en-AU" sz="1500" b="1" kern="1200" dirty="0">
                        <a:solidFill>
                          <a:schemeClr val="dk1"/>
                        </a:solidFill>
                        <a:latin typeface="+mn-lt"/>
                        <a:ea typeface="+mn-ea"/>
                        <a:cs typeface="+mn-cs"/>
                      </a:endParaRPr>
                    </a:p>
                  </a:txBody>
                  <a:tcPr/>
                </a:tc>
                <a:extLst>
                  <a:ext uri="{0D108BD9-81ED-4DB2-BD59-A6C34878D82A}">
                    <a16:rowId xmlns:a16="http://schemas.microsoft.com/office/drawing/2014/main" val="983269625"/>
                  </a:ext>
                </a:extLst>
              </a:tr>
            </a:tbl>
          </a:graphicData>
        </a:graphic>
      </p:graphicFrame>
      <p:graphicFrame>
        <p:nvGraphicFramePr>
          <p:cNvPr id="13" name="Content Placeholder 12">
            <a:extLst>
              <a:ext uri="{FF2B5EF4-FFF2-40B4-BE49-F238E27FC236}">
                <a16:creationId xmlns:a16="http://schemas.microsoft.com/office/drawing/2014/main" id="{9FBDC603-CB24-59AC-7513-2CC1F04D5BB7}"/>
              </a:ext>
            </a:extLst>
          </p:cNvPr>
          <p:cNvGraphicFramePr>
            <a:graphicFrameLocks noGrp="1"/>
          </p:cNvGraphicFramePr>
          <p:nvPr>
            <p:ph idx="1"/>
            <p:extLst>
              <p:ext uri="{D42A27DB-BD31-4B8C-83A1-F6EECF244321}">
                <p14:modId xmlns:p14="http://schemas.microsoft.com/office/powerpoint/2010/main" val="554596025"/>
              </p:ext>
            </p:extLst>
          </p:nvPr>
        </p:nvGraphicFramePr>
        <p:xfrm>
          <a:off x="3389896" y="155150"/>
          <a:ext cx="5707452" cy="46120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1">
            <a:extLst>
              <a:ext uri="{FF2B5EF4-FFF2-40B4-BE49-F238E27FC236}">
                <a16:creationId xmlns:a16="http://schemas.microsoft.com/office/drawing/2014/main" id="{1EA72F72-3C4E-92FB-94CA-7B57D37635CF}"/>
              </a:ext>
            </a:extLst>
          </p:cNvPr>
          <p:cNvSpPr>
            <a:spLocks noGrp="1"/>
          </p:cNvSpPr>
          <p:nvPr>
            <p:ph type="title"/>
          </p:nvPr>
        </p:nvSpPr>
        <p:spPr>
          <a:xfrm>
            <a:off x="302856" y="310528"/>
            <a:ext cx="8712968" cy="537180"/>
          </a:xfrm>
        </p:spPr>
        <p:txBody>
          <a:bodyPr/>
          <a:lstStyle/>
          <a:p>
            <a:r>
              <a:rPr lang="en-US" dirty="0">
                <a:cs typeface="Arial"/>
              </a:rPr>
              <a:t>Computational thinking</a:t>
            </a:r>
          </a:p>
        </p:txBody>
      </p:sp>
    </p:spTree>
    <p:extLst>
      <p:ext uri="{BB962C8B-B14F-4D97-AF65-F5344CB8AC3E}">
        <p14:creationId xmlns:p14="http://schemas.microsoft.com/office/powerpoint/2010/main" val="185081943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6E2AC5-55D2-BE8C-599C-7146B645A832}"/>
              </a:ext>
            </a:extLst>
          </p:cNvPr>
          <p:cNvSpPr>
            <a:spLocks noGrp="1"/>
          </p:cNvSpPr>
          <p:nvPr>
            <p:ph idx="1"/>
          </p:nvPr>
        </p:nvSpPr>
        <p:spPr>
          <a:xfrm>
            <a:off x="299077" y="1103086"/>
            <a:ext cx="8569152" cy="1189355"/>
          </a:xfrm>
        </p:spPr>
        <p:txBody>
          <a:bodyPr/>
          <a:lstStyle/>
          <a:p>
            <a:r>
              <a:rPr lang="en-AU" dirty="0">
                <a:solidFill>
                  <a:schemeClr val="tx1"/>
                </a:solidFill>
              </a:rPr>
              <a:t>Victorian Curriculum F–10 Mathematics Version 2.0 published 28 July 2023 </a:t>
            </a:r>
            <a:endParaRPr lang="en-AU" dirty="0">
              <a:solidFill>
                <a:schemeClr val="tx1"/>
              </a:solidFill>
              <a:cs typeface="Arial"/>
            </a:endParaRPr>
          </a:p>
          <a:p>
            <a:r>
              <a:rPr lang="en-AU" dirty="0">
                <a:solidFill>
                  <a:schemeClr val="tx1"/>
                </a:solidFill>
              </a:rPr>
              <a:t>Phased implementation from 2024 onwards:</a:t>
            </a:r>
          </a:p>
          <a:p>
            <a:pPr lvl="1"/>
            <a:r>
              <a:rPr lang="en-AU" sz="1800" dirty="0">
                <a:solidFill>
                  <a:schemeClr val="tx1"/>
                </a:solidFill>
              </a:rPr>
              <a:t>Victorian government and Catholic schools can implement from 2024, with full implementation in 2025 </a:t>
            </a:r>
            <a:endParaRPr lang="en-AU" sz="1800" dirty="0">
              <a:solidFill>
                <a:schemeClr val="tx1"/>
              </a:solidFill>
              <a:cs typeface="Arial"/>
            </a:endParaRPr>
          </a:p>
          <a:p>
            <a:pPr lvl="1"/>
            <a:r>
              <a:rPr lang="en-AU" sz="1800" dirty="0">
                <a:solidFill>
                  <a:schemeClr val="tx1"/>
                </a:solidFill>
                <a:cs typeface="Arial"/>
              </a:rPr>
              <a:t>Implementation in independent schools is at the discretion of each school in the sector</a:t>
            </a:r>
          </a:p>
          <a:p>
            <a:endParaRPr lang="en-AU" sz="1600" dirty="0">
              <a:cs typeface="Arial"/>
            </a:endParaRPr>
          </a:p>
        </p:txBody>
      </p:sp>
      <p:graphicFrame>
        <p:nvGraphicFramePr>
          <p:cNvPr id="4" name="Table 14">
            <a:extLst>
              <a:ext uri="{FF2B5EF4-FFF2-40B4-BE49-F238E27FC236}">
                <a16:creationId xmlns:a16="http://schemas.microsoft.com/office/drawing/2014/main" id="{90CAB9E8-B1E7-891F-BF9E-F73172B93AD6}"/>
              </a:ext>
            </a:extLst>
          </p:cNvPr>
          <p:cNvGraphicFramePr>
            <a:graphicFrameLocks noGrp="1"/>
          </p:cNvGraphicFramePr>
          <p:nvPr>
            <p:extLst>
              <p:ext uri="{D42A27DB-BD31-4B8C-83A1-F6EECF244321}">
                <p14:modId xmlns:p14="http://schemas.microsoft.com/office/powerpoint/2010/main" val="3348685531"/>
              </p:ext>
            </p:extLst>
          </p:nvPr>
        </p:nvGraphicFramePr>
        <p:xfrm>
          <a:off x="406400" y="3210927"/>
          <a:ext cx="8342065" cy="1073868"/>
        </p:xfrm>
        <a:graphic>
          <a:graphicData uri="http://schemas.openxmlformats.org/drawingml/2006/table">
            <a:tbl>
              <a:tblPr firstRow="1" bandRow="1">
                <a:tableStyleId>{21E4AEA4-8DFA-4A89-87EB-49C32662AFE0}</a:tableStyleId>
              </a:tblPr>
              <a:tblGrid>
                <a:gridCol w="1178470">
                  <a:extLst>
                    <a:ext uri="{9D8B030D-6E8A-4147-A177-3AD203B41FA5}">
                      <a16:colId xmlns:a16="http://schemas.microsoft.com/office/drawing/2014/main" val="530836592"/>
                    </a:ext>
                  </a:extLst>
                </a:gridCol>
                <a:gridCol w="760982">
                  <a:extLst>
                    <a:ext uri="{9D8B030D-6E8A-4147-A177-3AD203B41FA5}">
                      <a16:colId xmlns:a16="http://schemas.microsoft.com/office/drawing/2014/main" val="73772332"/>
                    </a:ext>
                  </a:extLst>
                </a:gridCol>
                <a:gridCol w="765179">
                  <a:extLst>
                    <a:ext uri="{9D8B030D-6E8A-4147-A177-3AD203B41FA5}">
                      <a16:colId xmlns:a16="http://schemas.microsoft.com/office/drawing/2014/main" val="2058855746"/>
                    </a:ext>
                  </a:extLst>
                </a:gridCol>
                <a:gridCol w="901544">
                  <a:extLst>
                    <a:ext uri="{9D8B030D-6E8A-4147-A177-3AD203B41FA5}">
                      <a16:colId xmlns:a16="http://schemas.microsoft.com/office/drawing/2014/main" val="1549779130"/>
                    </a:ext>
                  </a:extLst>
                </a:gridCol>
                <a:gridCol w="1118225">
                  <a:extLst>
                    <a:ext uri="{9D8B030D-6E8A-4147-A177-3AD203B41FA5}">
                      <a16:colId xmlns:a16="http://schemas.microsoft.com/office/drawing/2014/main" val="1458551200"/>
                    </a:ext>
                  </a:extLst>
                </a:gridCol>
                <a:gridCol w="1888302">
                  <a:extLst>
                    <a:ext uri="{9D8B030D-6E8A-4147-A177-3AD203B41FA5}">
                      <a16:colId xmlns:a16="http://schemas.microsoft.com/office/drawing/2014/main" val="3711040169"/>
                    </a:ext>
                  </a:extLst>
                </a:gridCol>
                <a:gridCol w="1729363">
                  <a:extLst>
                    <a:ext uri="{9D8B030D-6E8A-4147-A177-3AD203B41FA5}">
                      <a16:colId xmlns:a16="http://schemas.microsoft.com/office/drawing/2014/main" val="510299935"/>
                    </a:ext>
                  </a:extLst>
                </a:gridCol>
              </a:tblGrid>
              <a:tr h="398546">
                <a:tc>
                  <a:txBody>
                    <a:bodyPr/>
                    <a:lstStyle/>
                    <a:p>
                      <a:pPr algn="ctr"/>
                      <a:endParaRPr lang="en-AU" sz="1050" b="0" dirty="0"/>
                    </a:p>
                  </a:txBody>
                  <a:tcPr marL="68580" marR="68580" marT="34290" marB="34290" anchor="ctr">
                    <a:solidFill>
                      <a:schemeClr val="accent1">
                        <a:lumMod val="75000"/>
                      </a:schemeClr>
                    </a:solidFill>
                  </a:tcPr>
                </a:tc>
                <a:tc gridSpan="2">
                  <a:txBody>
                    <a:bodyPr/>
                    <a:lstStyle/>
                    <a:p>
                      <a:pPr algn="ctr"/>
                      <a:r>
                        <a:rPr lang="en-AU" sz="1800" b="1" dirty="0"/>
                        <a:t>2022</a:t>
                      </a:r>
                    </a:p>
                  </a:txBody>
                  <a:tcPr marL="68580" marR="68580" marT="34290" marB="34290" anchor="ctr">
                    <a:solidFill>
                      <a:schemeClr val="accent1">
                        <a:lumMod val="75000"/>
                      </a:schemeClr>
                    </a:solidFill>
                  </a:tcPr>
                </a:tc>
                <a:tc hMerge="1">
                  <a:txBody>
                    <a:bodyPr/>
                    <a:lstStyle/>
                    <a:p>
                      <a:pPr algn="ctr"/>
                      <a:endParaRPr lang="en-AU" b="0"/>
                    </a:p>
                  </a:txBody>
                  <a:tcPr anchor="ctr">
                    <a:solidFill>
                      <a:srgbClr val="003D59"/>
                    </a:solidFill>
                  </a:tcPr>
                </a:tc>
                <a:tc gridSpan="2">
                  <a:txBody>
                    <a:bodyPr/>
                    <a:lstStyle/>
                    <a:p>
                      <a:pPr algn="ctr"/>
                      <a:r>
                        <a:rPr lang="en-AU" sz="1800" b="1" dirty="0"/>
                        <a:t>2023</a:t>
                      </a:r>
                    </a:p>
                  </a:txBody>
                  <a:tcPr marL="68580" marR="68580" marT="34290" marB="34290" anchor="ctr">
                    <a:solidFill>
                      <a:schemeClr val="accent1">
                        <a:lumMod val="75000"/>
                      </a:schemeClr>
                    </a:solidFill>
                  </a:tcPr>
                </a:tc>
                <a:tc hMerge="1">
                  <a:txBody>
                    <a:bodyPr/>
                    <a:lstStyle/>
                    <a:p>
                      <a:pPr algn="ctr"/>
                      <a:endParaRPr lang="en-AU" b="0"/>
                    </a:p>
                  </a:txBody>
                  <a:tcPr anchor="ctr">
                    <a:solidFill>
                      <a:srgbClr val="003D59"/>
                    </a:solidFill>
                  </a:tcPr>
                </a:tc>
                <a:tc>
                  <a:txBody>
                    <a:bodyPr/>
                    <a:lstStyle/>
                    <a:p>
                      <a:pPr algn="ctr"/>
                      <a:r>
                        <a:rPr lang="en-AU" sz="1800" b="1" dirty="0"/>
                        <a:t>2024</a:t>
                      </a:r>
                    </a:p>
                  </a:txBody>
                  <a:tcPr marL="68580" marR="68580" marT="34290" marB="34290" anchor="ctr">
                    <a:solidFill>
                      <a:schemeClr val="accent1">
                        <a:lumMod val="75000"/>
                      </a:schemeClr>
                    </a:solidFill>
                  </a:tcPr>
                </a:tc>
                <a:tc>
                  <a:txBody>
                    <a:bodyPr/>
                    <a:lstStyle/>
                    <a:p>
                      <a:pPr algn="ctr"/>
                      <a:r>
                        <a:rPr lang="en-AU" sz="1800" b="1" dirty="0"/>
                        <a:t>2025</a:t>
                      </a:r>
                    </a:p>
                  </a:txBody>
                  <a:tcPr marL="68580" marR="68580" marT="34290" marB="34290" anchor="ctr">
                    <a:solidFill>
                      <a:schemeClr val="accent1">
                        <a:lumMod val="75000"/>
                      </a:schemeClr>
                    </a:solidFill>
                  </a:tcPr>
                </a:tc>
                <a:extLst>
                  <a:ext uri="{0D108BD9-81ED-4DB2-BD59-A6C34878D82A}">
                    <a16:rowId xmlns:a16="http://schemas.microsoft.com/office/drawing/2014/main" val="1289914726"/>
                  </a:ext>
                </a:extLst>
              </a:tr>
              <a:tr h="271462">
                <a:tc rowSpan="2">
                  <a:txBody>
                    <a:bodyPr/>
                    <a:lstStyle/>
                    <a:p>
                      <a:pPr marL="0" marR="0" lvl="0" indent="0" algn="ctr" defTabSz="603614" rtl="0" eaLnBrk="1" fontAlgn="auto" latinLnBrk="0" hangingPunct="1">
                        <a:lnSpc>
                          <a:spcPct val="100000"/>
                        </a:lnSpc>
                        <a:spcBef>
                          <a:spcPts val="0"/>
                        </a:spcBef>
                        <a:spcAft>
                          <a:spcPts val="0"/>
                        </a:spcAft>
                        <a:buClrTx/>
                        <a:buSzTx/>
                        <a:buFontTx/>
                        <a:buNone/>
                        <a:tabLst/>
                        <a:defRPr/>
                      </a:pPr>
                      <a:r>
                        <a:rPr lang="en-AU" sz="1100" b="1" dirty="0">
                          <a:latin typeface="+mn-lt"/>
                        </a:rPr>
                        <a:t>Mathematics</a:t>
                      </a:r>
                    </a:p>
                  </a:txBody>
                  <a:tcPr marL="68580" marR="68580" marT="34290" marB="34290" anchor="ctr">
                    <a:solidFill>
                      <a:schemeClr val="accent1">
                        <a:lumMod val="20000"/>
                        <a:lumOff val="80000"/>
                      </a:schemeClr>
                    </a:solidFill>
                  </a:tcPr>
                </a:tc>
                <a:tc rowSpan="2">
                  <a:txBody>
                    <a:bodyPr/>
                    <a:lstStyle/>
                    <a:p>
                      <a:pPr algn="ctr"/>
                      <a:endParaRPr lang="en-AU" sz="1100" b="0" dirty="0">
                        <a:latin typeface="+mn-lt"/>
                      </a:endParaRPr>
                    </a:p>
                  </a:txBody>
                  <a:tcPr marL="68580" marR="68580" marT="34290" marB="34290" anchor="ctr">
                    <a:solidFill>
                      <a:schemeClr val="accent1">
                        <a:lumMod val="20000"/>
                        <a:lumOff val="80000"/>
                      </a:schemeClr>
                    </a:solidFill>
                  </a:tcPr>
                </a:tc>
                <a:tc rowSpan="2" gridSpan="2">
                  <a:txBody>
                    <a:bodyPr/>
                    <a:lstStyle/>
                    <a:p>
                      <a:pPr algn="ctr"/>
                      <a:r>
                        <a:rPr lang="en-AU" sz="1100" b="0" dirty="0">
                          <a:latin typeface="+mn-lt"/>
                        </a:rPr>
                        <a:t>Revision</a:t>
                      </a:r>
                    </a:p>
                  </a:txBody>
                  <a:tcPr marL="68580" marR="68580" marT="34290" marB="34290" anchor="ctr">
                    <a:solidFill>
                      <a:schemeClr val="accent1">
                        <a:lumMod val="40000"/>
                        <a:lumOff val="60000"/>
                      </a:schemeClr>
                    </a:solidFill>
                  </a:tcPr>
                </a:tc>
                <a:tc rowSpan="2" hMerge="1">
                  <a:txBody>
                    <a:bodyPr/>
                    <a:lstStyle/>
                    <a:p>
                      <a:pPr algn="ctr"/>
                      <a:r>
                        <a:rPr lang="en-AU" b="0"/>
                        <a:t>Revision</a:t>
                      </a:r>
                    </a:p>
                  </a:txBody>
                  <a:tcPr anchor="ctr">
                    <a:solidFill>
                      <a:schemeClr val="accent3">
                        <a:lumMod val="20000"/>
                        <a:lumOff val="80000"/>
                      </a:schemeClr>
                    </a:solidFill>
                  </a:tcPr>
                </a:tc>
                <a:tc rowSpan="2">
                  <a:txBody>
                    <a:bodyPr/>
                    <a:lstStyle/>
                    <a:p>
                      <a:pPr algn="ctr"/>
                      <a:r>
                        <a:rPr lang="en-AU" sz="1100" b="0" dirty="0">
                          <a:latin typeface="+mn-lt"/>
                        </a:rPr>
                        <a:t>Familiarisation</a:t>
                      </a:r>
                    </a:p>
                  </a:txBody>
                  <a:tcPr marL="68580" marR="68580" marT="34290" marB="34290" anchor="ctr">
                    <a:solidFill>
                      <a:schemeClr val="accent1">
                        <a:lumMod val="60000"/>
                        <a:lumOff val="40000"/>
                      </a:schemeClr>
                    </a:solidFill>
                  </a:tcPr>
                </a:tc>
                <a:tc>
                  <a:txBody>
                    <a:bodyPr/>
                    <a:lstStyle/>
                    <a:p>
                      <a:pPr lvl="0" algn="ctr">
                        <a:lnSpc>
                          <a:spcPct val="100000"/>
                        </a:lnSpc>
                        <a:spcBef>
                          <a:spcPts val="0"/>
                        </a:spcBef>
                        <a:spcAft>
                          <a:spcPts val="0"/>
                        </a:spcAft>
                        <a:buNone/>
                      </a:pPr>
                      <a:r>
                        <a:rPr lang="en-AU" sz="1100" b="0" i="0" u="none" strike="noStrike" noProof="0">
                          <a:solidFill>
                            <a:srgbClr val="000000"/>
                          </a:solidFill>
                          <a:latin typeface="+mn-lt"/>
                        </a:rPr>
                        <a:t>Familiarisation</a:t>
                      </a:r>
                    </a:p>
                  </a:txBody>
                  <a:tcPr marL="68580" marR="68580" marT="34290" marB="34290" anchor="ctr">
                    <a:solidFill>
                      <a:schemeClr val="accent1">
                        <a:lumMod val="60000"/>
                        <a:lumOff val="40000"/>
                      </a:schemeClr>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100" b="0" i="0" u="none" strike="noStrike" kern="1200" dirty="0">
                          <a:solidFill>
                            <a:schemeClr val="bg1"/>
                          </a:solidFill>
                          <a:latin typeface="+mn-lt"/>
                          <a:ea typeface="+mn-ea"/>
                          <a:cs typeface="+mn-cs"/>
                        </a:rPr>
                        <a:t>Full implementation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100" b="0" i="0" u="none" strike="noStrike" kern="1200" dirty="0">
                        <a:solidFill>
                          <a:srgbClr val="000000"/>
                        </a:solidFill>
                        <a:latin typeface="+mn-lt"/>
                        <a:ea typeface="+mn-ea"/>
                        <a:cs typeface="+mn-cs"/>
                      </a:endParaRPr>
                    </a:p>
                  </a:txBody>
                  <a:tcPr marL="68580" marR="68580" marT="34290" marB="34290" anchor="ctr">
                    <a:solidFill>
                      <a:schemeClr val="accent1"/>
                    </a:solidFill>
                  </a:tcPr>
                </a:tc>
                <a:extLst>
                  <a:ext uri="{0D108BD9-81ED-4DB2-BD59-A6C34878D82A}">
                    <a16:rowId xmlns:a16="http://schemas.microsoft.com/office/drawing/2014/main" val="1155628562"/>
                  </a:ext>
                </a:extLst>
              </a:tr>
              <a:tr h="278140">
                <a:tc vMerge="1">
                  <a:txBody>
                    <a:bodyPr/>
                    <a:lstStyle/>
                    <a:p>
                      <a:pPr defTabSz="603614">
                        <a:tabLst/>
                        <a:defRPr/>
                      </a:pPr>
                      <a:endParaRPr lang="en-US"/>
                    </a:p>
                  </a:txBody>
                  <a:tcPr marL="68580" marR="68580" marT="34290" marB="34290" anchor="ctr">
                    <a:solidFill>
                      <a:schemeClr val="accent1">
                        <a:lumMod val="20000"/>
                        <a:lumOff val="80000"/>
                      </a:schemeClr>
                    </a:solidFill>
                  </a:tcPr>
                </a:tc>
                <a:tc vMerge="1">
                  <a:txBody>
                    <a:bodyPr/>
                    <a:lstStyle/>
                    <a:p>
                      <a:endParaRPr lang="en-US"/>
                    </a:p>
                  </a:txBody>
                  <a:tcPr marL="68580" marR="68580" marT="34290" marB="34290" anchor="ctr">
                    <a:solidFill>
                      <a:schemeClr val="accent1">
                        <a:lumMod val="20000"/>
                        <a:lumOff val="80000"/>
                      </a:schemeClr>
                    </a:solidFill>
                  </a:tcPr>
                </a:tc>
                <a:tc gridSpan="2" vMerge="1">
                  <a:txBody>
                    <a:bodyPr/>
                    <a:lstStyle/>
                    <a:p>
                      <a:endParaRPr lang="en-US"/>
                    </a:p>
                  </a:txBody>
                  <a:tcPr marL="68580" marR="68580" marT="34290" marB="34290" anchor="ctr">
                    <a:solidFill>
                      <a:schemeClr val="accent1">
                        <a:lumMod val="40000"/>
                        <a:lumOff val="60000"/>
                      </a:schemeClr>
                    </a:solidFill>
                  </a:tcPr>
                </a:tc>
                <a:tc hMerge="1" vMerge="1">
                  <a:txBody>
                    <a:bodyPr/>
                    <a:lstStyle/>
                    <a:p>
                      <a:endParaRPr lang="en-US"/>
                    </a:p>
                  </a:txBody>
                  <a:tcPr/>
                </a:tc>
                <a:tc vMerge="1">
                  <a:txBody>
                    <a:bodyPr/>
                    <a:lstStyle/>
                    <a:p>
                      <a:endParaRPr lang="en-US"/>
                    </a:p>
                  </a:txBody>
                  <a:tcPr marL="68580" marR="68580" marT="34290" marB="34290" anchor="ctr">
                    <a:solidFill>
                      <a:schemeClr val="accent1">
                        <a:lumMod val="60000"/>
                        <a:lumOff val="40000"/>
                      </a:schemeClr>
                    </a:solidFill>
                  </a:tcPr>
                </a:tc>
                <a:tc>
                  <a:txBody>
                    <a:bodyPr/>
                    <a:lstStyle/>
                    <a:p>
                      <a:pPr lvl="0" algn="ctr">
                        <a:lnSpc>
                          <a:spcPct val="100000"/>
                        </a:lnSpc>
                        <a:spcBef>
                          <a:spcPts val="0"/>
                        </a:spcBef>
                        <a:spcAft>
                          <a:spcPts val="0"/>
                        </a:spcAft>
                        <a:buNone/>
                      </a:pPr>
                      <a:r>
                        <a:rPr lang="en-AU" sz="1100" b="0" i="0" u="none" strike="noStrike" noProof="0" dirty="0">
                          <a:solidFill>
                            <a:schemeClr val="bg1"/>
                          </a:solidFill>
                          <a:latin typeface="+mn-lt"/>
                        </a:rPr>
                        <a:t>Start implementation (optional)</a:t>
                      </a:r>
                    </a:p>
                  </a:txBody>
                  <a:tcPr marL="68580" marR="68580" marT="34290" marB="34290" anchor="ctr">
                    <a:solidFill>
                      <a:schemeClr val="accent1"/>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100" b="0" i="0" u="none" strike="noStrike" kern="1200">
                          <a:solidFill>
                            <a:srgbClr val="000000"/>
                          </a:solidFill>
                          <a:latin typeface="Arial"/>
                          <a:ea typeface="+mn-ea"/>
                          <a:cs typeface="+mn-cs"/>
                        </a:rPr>
                        <a:t>Implementation</a:t>
                      </a:r>
                    </a:p>
                  </a:txBody>
                  <a:tcPr marL="68580" marR="68580" marT="34290" marB="34290" anchor="ctr">
                    <a:solidFill>
                      <a:schemeClr val="accent1"/>
                    </a:solidFill>
                  </a:tcPr>
                </a:tc>
                <a:extLst>
                  <a:ext uri="{0D108BD9-81ED-4DB2-BD59-A6C34878D82A}">
                    <a16:rowId xmlns:a16="http://schemas.microsoft.com/office/drawing/2014/main" val="2909775319"/>
                  </a:ext>
                </a:extLst>
              </a:tr>
            </a:tbl>
          </a:graphicData>
        </a:graphic>
      </p:graphicFrame>
      <p:sp>
        <p:nvSpPr>
          <p:cNvPr id="6" name="Title 1">
            <a:extLst>
              <a:ext uri="{FF2B5EF4-FFF2-40B4-BE49-F238E27FC236}">
                <a16:creationId xmlns:a16="http://schemas.microsoft.com/office/drawing/2014/main" id="{D38BDFBA-9077-7D55-F710-3BD55E748A00}"/>
              </a:ext>
            </a:extLst>
          </p:cNvPr>
          <p:cNvSpPr>
            <a:spLocks noGrp="1"/>
          </p:cNvSpPr>
          <p:nvPr>
            <p:ph type="title"/>
          </p:nvPr>
        </p:nvSpPr>
        <p:spPr>
          <a:xfrm>
            <a:off x="299077" y="292045"/>
            <a:ext cx="8712968" cy="576064"/>
          </a:xfrm>
        </p:spPr>
        <p:txBody>
          <a:bodyPr/>
          <a:lstStyle/>
          <a:p>
            <a:r>
              <a:rPr lang="en-AU" dirty="0"/>
              <a:t>Implementation timeline</a:t>
            </a:r>
          </a:p>
        </p:txBody>
      </p:sp>
    </p:spTree>
    <p:extLst>
      <p:ext uri="{BB962C8B-B14F-4D97-AF65-F5344CB8AC3E}">
        <p14:creationId xmlns:p14="http://schemas.microsoft.com/office/powerpoint/2010/main" val="153632300"/>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20C78-4C5B-4021-98F7-FAE6C1C6EDF8}"/>
              </a:ext>
            </a:extLst>
          </p:cNvPr>
          <p:cNvSpPr>
            <a:spLocks noGrp="1"/>
          </p:cNvSpPr>
          <p:nvPr>
            <p:ph type="title"/>
          </p:nvPr>
        </p:nvSpPr>
        <p:spPr>
          <a:xfrm>
            <a:off x="297597" y="315652"/>
            <a:ext cx="8712968" cy="537180"/>
          </a:xfrm>
        </p:spPr>
        <p:txBody>
          <a:bodyPr/>
          <a:lstStyle/>
          <a:p>
            <a:r>
              <a:rPr lang="en-US" dirty="0">
                <a:cs typeface="Arial"/>
              </a:rPr>
              <a:t>Process: Statistical investigation</a:t>
            </a:r>
          </a:p>
        </p:txBody>
      </p:sp>
      <p:graphicFrame>
        <p:nvGraphicFramePr>
          <p:cNvPr id="4" name="Diagram 3">
            <a:extLst>
              <a:ext uri="{FF2B5EF4-FFF2-40B4-BE49-F238E27FC236}">
                <a16:creationId xmlns:a16="http://schemas.microsoft.com/office/drawing/2014/main" id="{2AA1FC87-3EC8-A556-1ADA-D01CEDE9E198}"/>
              </a:ext>
            </a:extLst>
          </p:cNvPr>
          <p:cNvGraphicFramePr/>
          <p:nvPr>
            <p:extLst>
              <p:ext uri="{D42A27DB-BD31-4B8C-83A1-F6EECF244321}">
                <p14:modId xmlns:p14="http://schemas.microsoft.com/office/powerpoint/2010/main" val="3691191672"/>
              </p:ext>
            </p:extLst>
          </p:nvPr>
        </p:nvGraphicFramePr>
        <p:xfrm>
          <a:off x="648923" y="875048"/>
          <a:ext cx="7847524" cy="36110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04658829"/>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9BD86331-7C41-5EB2-291F-15C8E3756FFA}"/>
              </a:ext>
            </a:extLst>
          </p:cNvPr>
          <p:cNvGraphicFramePr>
            <a:graphicFrameLocks noGrp="1"/>
          </p:cNvGraphicFramePr>
          <p:nvPr>
            <p:ph idx="1"/>
            <p:extLst>
              <p:ext uri="{D42A27DB-BD31-4B8C-83A1-F6EECF244321}">
                <p14:modId xmlns:p14="http://schemas.microsoft.com/office/powerpoint/2010/main" val="1438832494"/>
              </p:ext>
            </p:extLst>
          </p:nvPr>
        </p:nvGraphicFramePr>
        <p:xfrm>
          <a:off x="392693" y="1502462"/>
          <a:ext cx="3334061" cy="2849880"/>
        </p:xfrm>
        <a:graphic>
          <a:graphicData uri="http://schemas.openxmlformats.org/drawingml/2006/table">
            <a:tbl>
              <a:tblPr firstRow="1" bandRow="1">
                <a:tableStyleId>{5C22544A-7EE6-4342-B048-85BDC9FD1C3A}</a:tableStyleId>
              </a:tblPr>
              <a:tblGrid>
                <a:gridCol w="3334061">
                  <a:extLst>
                    <a:ext uri="{9D8B030D-6E8A-4147-A177-3AD203B41FA5}">
                      <a16:colId xmlns:a16="http://schemas.microsoft.com/office/drawing/2014/main" val="2705420791"/>
                    </a:ext>
                  </a:extLst>
                </a:gridCol>
              </a:tblGrid>
              <a:tr h="346960">
                <a:tc>
                  <a:txBody>
                    <a:bodyPr/>
                    <a:lstStyle/>
                    <a:p>
                      <a:r>
                        <a:rPr lang="en-AU" sz="1800" dirty="0"/>
                        <a:t>Level 8 – Statistics</a:t>
                      </a:r>
                    </a:p>
                  </a:txBody>
                  <a:tcPr/>
                </a:tc>
                <a:extLst>
                  <a:ext uri="{0D108BD9-81ED-4DB2-BD59-A6C34878D82A}">
                    <a16:rowId xmlns:a16="http://schemas.microsoft.com/office/drawing/2014/main" val="3992107405"/>
                  </a:ext>
                </a:extLst>
              </a:tr>
              <a:tr h="315982">
                <a:tc>
                  <a:txBody>
                    <a:bodyPr/>
                    <a:lstStyle/>
                    <a:p>
                      <a:r>
                        <a:rPr lang="en-AU" sz="1600" b="1" dirty="0"/>
                        <a:t>Content description</a:t>
                      </a:r>
                    </a:p>
                  </a:txBody>
                  <a:tcPr/>
                </a:tc>
                <a:extLst>
                  <a:ext uri="{0D108BD9-81ED-4DB2-BD59-A6C34878D82A}">
                    <a16:rowId xmlns:a16="http://schemas.microsoft.com/office/drawing/2014/main" val="584107861"/>
                  </a:ext>
                </a:extLst>
              </a:tr>
              <a:tr h="1902091">
                <a:tc>
                  <a:txBody>
                    <a:bodyPr/>
                    <a:lstStyle/>
                    <a:p>
                      <a:pPr lvl="0">
                        <a:buNone/>
                      </a:pPr>
                      <a:r>
                        <a:rPr lang="en-AU" sz="1500" b="0" i="0" u="none" strike="noStrike" baseline="0" noProof="0" dirty="0">
                          <a:solidFill>
                            <a:srgbClr val="000000"/>
                          </a:solidFill>
                          <a:latin typeface="+mn-lt"/>
                        </a:rPr>
                        <a:t>plan and conduct </a:t>
                      </a:r>
                      <a:r>
                        <a:rPr lang="en-AU" sz="1500" b="1" kern="1200" noProof="0" dirty="0">
                          <a:solidFill>
                            <a:srgbClr val="0099E3"/>
                          </a:solidFill>
                          <a:latin typeface="+mn-lt"/>
                          <a:ea typeface="+mj-ea"/>
                          <a:cs typeface="Arial"/>
                        </a:rPr>
                        <a:t>statistical investigations</a:t>
                      </a:r>
                      <a:r>
                        <a:rPr lang="en-AU" sz="1500" b="0" i="0" u="none" strike="noStrike" baseline="0" noProof="0" dirty="0">
                          <a:solidFill>
                            <a:srgbClr val="000000"/>
                          </a:solidFill>
                          <a:latin typeface="+mn-lt"/>
                        </a:rPr>
                        <a:t> involving </a:t>
                      </a:r>
                      <a:r>
                        <a:rPr lang="en-AU" sz="1500" b="1" kern="1200" noProof="0" dirty="0">
                          <a:solidFill>
                            <a:srgbClr val="0099E3"/>
                          </a:solidFill>
                          <a:latin typeface="+mn-lt"/>
                          <a:ea typeface="+mj-ea"/>
                          <a:cs typeface="Arial"/>
                        </a:rPr>
                        <a:t>samples</a:t>
                      </a:r>
                      <a:r>
                        <a:rPr lang="en-AU" sz="1500" b="0" i="0" u="none" strike="noStrike" baseline="0" noProof="0" dirty="0">
                          <a:solidFill>
                            <a:srgbClr val="000000"/>
                          </a:solidFill>
                          <a:latin typeface="+mn-lt"/>
                        </a:rPr>
                        <a:t> of a population; use ethical and </a:t>
                      </a:r>
                      <a:r>
                        <a:rPr lang="en-AU" sz="1500" b="1" kern="1200" noProof="0" dirty="0">
                          <a:solidFill>
                            <a:srgbClr val="0099E3"/>
                          </a:solidFill>
                          <a:latin typeface="+mn-lt"/>
                          <a:ea typeface="+mj-ea"/>
                          <a:cs typeface="Arial"/>
                        </a:rPr>
                        <a:t>fair methods</a:t>
                      </a:r>
                      <a:r>
                        <a:rPr lang="en-AU" sz="1500" b="0" i="0" u="none" strike="noStrike" baseline="0" noProof="0" dirty="0">
                          <a:solidFill>
                            <a:srgbClr val="000000"/>
                          </a:solidFill>
                          <a:latin typeface="+mn-lt"/>
                        </a:rPr>
                        <a:t> to </a:t>
                      </a:r>
                      <a:r>
                        <a:rPr lang="en-AU" sz="1500" b="1" kern="1200" noProof="0" dirty="0">
                          <a:solidFill>
                            <a:srgbClr val="0099E3"/>
                          </a:solidFill>
                          <a:latin typeface="+mn-lt"/>
                          <a:ea typeface="+mj-ea"/>
                          <a:cs typeface="Arial"/>
                        </a:rPr>
                        <a:t>make inferences</a:t>
                      </a:r>
                      <a:r>
                        <a:rPr lang="en-AU" sz="1500" b="0" i="0" u="none" strike="noStrike" baseline="0" noProof="0" dirty="0">
                          <a:solidFill>
                            <a:srgbClr val="000000"/>
                          </a:solidFill>
                          <a:latin typeface="+mn-lt"/>
                        </a:rPr>
                        <a:t> about the population and </a:t>
                      </a:r>
                      <a:r>
                        <a:rPr lang="en-AU" sz="1500" b="1" kern="1200" noProof="0" dirty="0">
                          <a:solidFill>
                            <a:srgbClr val="0099E3"/>
                          </a:solidFill>
                          <a:latin typeface="+mn-lt"/>
                          <a:ea typeface="+mj-ea"/>
                          <a:cs typeface="Arial"/>
                        </a:rPr>
                        <a:t>report findings, acknowledging uncertainty</a:t>
                      </a:r>
                    </a:p>
                    <a:p>
                      <a:pPr lvl="0">
                        <a:buNone/>
                      </a:pPr>
                      <a:r>
                        <a:rPr lang="en-AU" sz="1500" b="1" kern="1200" noProof="0" dirty="0">
                          <a:solidFill>
                            <a:srgbClr val="0099E3"/>
                          </a:solidFill>
                          <a:latin typeface="+mn-lt"/>
                          <a:ea typeface="+mj-ea"/>
                          <a:cs typeface="Arial"/>
                        </a:rPr>
                        <a:t> </a:t>
                      </a:r>
                      <a:endParaRPr lang="en-AU" sz="1500" b="1" kern="1200" dirty="0">
                        <a:solidFill>
                          <a:srgbClr val="0099E3"/>
                        </a:solidFill>
                        <a:latin typeface="+mn-lt"/>
                        <a:ea typeface="+mj-ea"/>
                        <a:cs typeface="Arial"/>
                      </a:endParaRPr>
                    </a:p>
                    <a:p>
                      <a:pPr lvl="0">
                        <a:buNone/>
                      </a:pPr>
                      <a:r>
                        <a:rPr lang="en-AU" sz="1500" b="1" i="0" u="none" strike="noStrike" baseline="0" noProof="0" dirty="0">
                          <a:solidFill>
                            <a:srgbClr val="000000"/>
                          </a:solidFill>
                          <a:latin typeface="+mn-lt"/>
                        </a:rPr>
                        <a:t>VC2M8ST04</a:t>
                      </a:r>
                    </a:p>
                    <a:p>
                      <a:pPr lvl="0">
                        <a:buNone/>
                      </a:pPr>
                      <a:endParaRPr lang="en-AU" sz="1500" b="1" dirty="0">
                        <a:latin typeface="+mn-lt"/>
                      </a:endParaRPr>
                    </a:p>
                  </a:txBody>
                  <a:tcPr/>
                </a:tc>
                <a:extLst>
                  <a:ext uri="{0D108BD9-81ED-4DB2-BD59-A6C34878D82A}">
                    <a16:rowId xmlns:a16="http://schemas.microsoft.com/office/drawing/2014/main" val="983269625"/>
                  </a:ext>
                </a:extLst>
              </a:tr>
            </a:tbl>
          </a:graphicData>
        </a:graphic>
      </p:graphicFrame>
      <p:sp>
        <p:nvSpPr>
          <p:cNvPr id="3" name="Title 2">
            <a:extLst>
              <a:ext uri="{FF2B5EF4-FFF2-40B4-BE49-F238E27FC236}">
                <a16:creationId xmlns:a16="http://schemas.microsoft.com/office/drawing/2014/main" id="{A8E1F7E1-A444-67F2-B080-B70538203552}"/>
              </a:ext>
            </a:extLst>
          </p:cNvPr>
          <p:cNvSpPr>
            <a:spLocks noGrp="1"/>
          </p:cNvSpPr>
          <p:nvPr>
            <p:ph type="title"/>
          </p:nvPr>
        </p:nvSpPr>
        <p:spPr>
          <a:xfrm>
            <a:off x="301071" y="145954"/>
            <a:ext cx="8712968" cy="857250"/>
          </a:xfrm>
        </p:spPr>
        <p:txBody>
          <a:bodyPr/>
          <a:lstStyle/>
          <a:p>
            <a:r>
              <a:rPr lang="en-AU" sz="3200" dirty="0"/>
              <a:t>Statistical investigation</a:t>
            </a:r>
            <a:endParaRPr lang="en-AU" sz="3200" dirty="0">
              <a:cs typeface="Arial"/>
            </a:endParaRPr>
          </a:p>
        </p:txBody>
      </p:sp>
      <p:graphicFrame>
        <p:nvGraphicFramePr>
          <p:cNvPr id="1217" name="Diagram 1216">
            <a:extLst>
              <a:ext uri="{FF2B5EF4-FFF2-40B4-BE49-F238E27FC236}">
                <a16:creationId xmlns:a16="http://schemas.microsoft.com/office/drawing/2014/main" id="{DC671B10-BE08-DF44-A7AC-BE7171F96DCD}"/>
              </a:ext>
            </a:extLst>
          </p:cNvPr>
          <p:cNvGraphicFramePr/>
          <p:nvPr>
            <p:extLst>
              <p:ext uri="{D42A27DB-BD31-4B8C-83A1-F6EECF244321}">
                <p14:modId xmlns:p14="http://schemas.microsoft.com/office/powerpoint/2010/main" val="787523053"/>
              </p:ext>
            </p:extLst>
          </p:nvPr>
        </p:nvGraphicFramePr>
        <p:xfrm>
          <a:off x="2633775" y="28804"/>
          <a:ext cx="6511515" cy="45941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5121339"/>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20C78-4C5B-4021-98F7-FAE6C1C6EDF8}"/>
              </a:ext>
            </a:extLst>
          </p:cNvPr>
          <p:cNvSpPr>
            <a:spLocks noGrp="1"/>
          </p:cNvSpPr>
          <p:nvPr>
            <p:ph type="title"/>
          </p:nvPr>
        </p:nvSpPr>
        <p:spPr>
          <a:xfrm>
            <a:off x="301731" y="280716"/>
            <a:ext cx="8712968" cy="537180"/>
          </a:xfrm>
        </p:spPr>
        <p:txBody>
          <a:bodyPr/>
          <a:lstStyle/>
          <a:p>
            <a:r>
              <a:rPr lang="en-US" sz="2800" dirty="0">
                <a:cs typeface="Arial"/>
              </a:rPr>
              <a:t>Process: Probability experiments and simulations</a:t>
            </a:r>
          </a:p>
        </p:txBody>
      </p:sp>
      <p:graphicFrame>
        <p:nvGraphicFramePr>
          <p:cNvPr id="4" name="Diagram 3">
            <a:extLst>
              <a:ext uri="{FF2B5EF4-FFF2-40B4-BE49-F238E27FC236}">
                <a16:creationId xmlns:a16="http://schemas.microsoft.com/office/drawing/2014/main" id="{2AA1FC87-3EC8-A556-1ADA-D01CEDE9E198}"/>
              </a:ext>
            </a:extLst>
          </p:cNvPr>
          <p:cNvGraphicFramePr/>
          <p:nvPr>
            <p:extLst>
              <p:ext uri="{D42A27DB-BD31-4B8C-83A1-F6EECF244321}">
                <p14:modId xmlns:p14="http://schemas.microsoft.com/office/powerpoint/2010/main" val="932896339"/>
              </p:ext>
            </p:extLst>
          </p:nvPr>
        </p:nvGraphicFramePr>
        <p:xfrm>
          <a:off x="521221" y="832182"/>
          <a:ext cx="8298105" cy="38183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47335445"/>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9BD86331-7C41-5EB2-291F-15C8E3756FFA}"/>
              </a:ext>
            </a:extLst>
          </p:cNvPr>
          <p:cNvGraphicFramePr>
            <a:graphicFrameLocks noGrp="1"/>
          </p:cNvGraphicFramePr>
          <p:nvPr>
            <p:ph idx="1"/>
            <p:extLst>
              <p:ext uri="{D42A27DB-BD31-4B8C-83A1-F6EECF244321}">
                <p14:modId xmlns:p14="http://schemas.microsoft.com/office/powerpoint/2010/main" val="1070064062"/>
              </p:ext>
            </p:extLst>
          </p:nvPr>
        </p:nvGraphicFramePr>
        <p:xfrm>
          <a:off x="415636" y="1367440"/>
          <a:ext cx="3450081" cy="3086558"/>
        </p:xfrm>
        <a:graphic>
          <a:graphicData uri="http://schemas.openxmlformats.org/drawingml/2006/table">
            <a:tbl>
              <a:tblPr firstRow="1" bandRow="1">
                <a:tableStyleId>{5C22544A-7EE6-4342-B048-85BDC9FD1C3A}</a:tableStyleId>
              </a:tblPr>
              <a:tblGrid>
                <a:gridCol w="3450081">
                  <a:extLst>
                    <a:ext uri="{9D8B030D-6E8A-4147-A177-3AD203B41FA5}">
                      <a16:colId xmlns:a16="http://schemas.microsoft.com/office/drawing/2014/main" val="2705420791"/>
                    </a:ext>
                  </a:extLst>
                </a:gridCol>
              </a:tblGrid>
              <a:tr h="373838">
                <a:tc>
                  <a:txBody>
                    <a:bodyPr/>
                    <a:lstStyle/>
                    <a:p>
                      <a:r>
                        <a:rPr lang="en-AU" sz="1800" dirty="0">
                          <a:latin typeface="+mn-lt"/>
                        </a:rPr>
                        <a:t>Level 7 – Probability</a:t>
                      </a:r>
                    </a:p>
                  </a:txBody>
                  <a:tcPr/>
                </a:tc>
                <a:extLst>
                  <a:ext uri="{0D108BD9-81ED-4DB2-BD59-A6C34878D82A}">
                    <a16:rowId xmlns:a16="http://schemas.microsoft.com/office/drawing/2014/main" val="3992107405"/>
                  </a:ext>
                </a:extLst>
              </a:tr>
              <a:tr h="315982">
                <a:tc>
                  <a:txBody>
                    <a:bodyPr/>
                    <a:lstStyle/>
                    <a:p>
                      <a:r>
                        <a:rPr lang="en-AU" sz="1600" b="1" dirty="0">
                          <a:latin typeface="+mn-lt"/>
                        </a:rPr>
                        <a:t>Content description</a:t>
                      </a:r>
                    </a:p>
                  </a:txBody>
                  <a:tcPr/>
                </a:tc>
                <a:extLst>
                  <a:ext uri="{0D108BD9-81ED-4DB2-BD59-A6C34878D82A}">
                    <a16:rowId xmlns:a16="http://schemas.microsoft.com/office/drawing/2014/main" val="584107861"/>
                  </a:ext>
                </a:extLst>
              </a:tr>
              <a:tr h="1902091">
                <a:tc>
                  <a:txBody>
                    <a:bodyPr/>
                    <a:lstStyle/>
                    <a:p>
                      <a:pPr lvl="0">
                        <a:buNone/>
                      </a:pPr>
                      <a:r>
                        <a:rPr lang="en-AU" sz="1500" b="0" i="0" u="none" strike="noStrike" kern="1200" baseline="0" noProof="0" dirty="0">
                          <a:solidFill>
                            <a:srgbClr val="000000"/>
                          </a:solidFill>
                          <a:latin typeface="+mn-lt"/>
                          <a:ea typeface="+mn-ea"/>
                          <a:cs typeface="+mn-cs"/>
                        </a:rPr>
                        <a:t>conduct </a:t>
                      </a:r>
                      <a:r>
                        <a:rPr lang="en-AU" sz="1500" b="1" kern="1200" noProof="0" dirty="0">
                          <a:solidFill>
                            <a:srgbClr val="0099E3"/>
                          </a:solidFill>
                          <a:latin typeface="+mn-lt"/>
                          <a:ea typeface="+mj-ea"/>
                          <a:cs typeface="Arial"/>
                        </a:rPr>
                        <a:t>repeated</a:t>
                      </a:r>
                      <a:r>
                        <a:rPr lang="en-AU" sz="1500" b="0" i="0" u="none" strike="noStrike" kern="1200" baseline="0" noProof="0" dirty="0">
                          <a:solidFill>
                            <a:srgbClr val="000000"/>
                          </a:solidFill>
                          <a:latin typeface="+mn-lt"/>
                          <a:ea typeface="+mn-ea"/>
                          <a:cs typeface="+mn-cs"/>
                        </a:rPr>
                        <a:t> chance experiments and </a:t>
                      </a:r>
                      <a:r>
                        <a:rPr lang="en-AU" sz="1500" b="1" kern="1200" noProof="0" dirty="0">
                          <a:solidFill>
                            <a:srgbClr val="0099E3"/>
                          </a:solidFill>
                          <a:latin typeface="+mn-lt"/>
                          <a:ea typeface="+mj-ea"/>
                          <a:cs typeface="Arial"/>
                        </a:rPr>
                        <a:t>run</a:t>
                      </a:r>
                      <a:r>
                        <a:rPr lang="en-AU" sz="1500" b="0" i="0" u="none" strike="noStrike" kern="1200" baseline="0" noProof="0" dirty="0">
                          <a:solidFill>
                            <a:srgbClr val="000000"/>
                          </a:solidFill>
                          <a:latin typeface="+mn-lt"/>
                          <a:ea typeface="+mn-ea"/>
                          <a:cs typeface="+mn-cs"/>
                        </a:rPr>
                        <a:t> </a:t>
                      </a:r>
                      <a:r>
                        <a:rPr lang="en-AU" sz="1500" b="1" kern="1200" noProof="0" dirty="0">
                          <a:solidFill>
                            <a:srgbClr val="0099E3"/>
                          </a:solidFill>
                          <a:latin typeface="+mn-lt"/>
                          <a:ea typeface="+mj-ea"/>
                          <a:cs typeface="Arial"/>
                        </a:rPr>
                        <a:t>simulations</a:t>
                      </a:r>
                      <a:r>
                        <a:rPr lang="en-AU" sz="1500" b="0" i="0" u="none" strike="noStrike" kern="1200" baseline="0" noProof="0" dirty="0">
                          <a:solidFill>
                            <a:srgbClr val="000000"/>
                          </a:solidFill>
                          <a:latin typeface="+mn-lt"/>
                          <a:ea typeface="+mn-ea"/>
                          <a:cs typeface="+mn-cs"/>
                        </a:rPr>
                        <a:t> with a large number of trials using </a:t>
                      </a:r>
                      <a:r>
                        <a:rPr lang="en-AU" sz="1500" b="1" kern="1200" noProof="0" dirty="0">
                          <a:solidFill>
                            <a:srgbClr val="0099E3"/>
                          </a:solidFill>
                          <a:latin typeface="+mn-lt"/>
                          <a:ea typeface="+mj-ea"/>
                          <a:cs typeface="Arial"/>
                        </a:rPr>
                        <a:t>digital tools</a:t>
                      </a:r>
                      <a:r>
                        <a:rPr lang="en-AU" sz="1500" b="0" i="0" u="none" strike="noStrike" kern="1200" baseline="0" noProof="0" dirty="0">
                          <a:solidFill>
                            <a:srgbClr val="000000"/>
                          </a:solidFill>
                          <a:latin typeface="+mn-lt"/>
                          <a:ea typeface="+mn-ea"/>
                          <a:cs typeface="+mn-cs"/>
                        </a:rPr>
                        <a:t>; compare </a:t>
                      </a:r>
                      <a:r>
                        <a:rPr lang="en-AU" sz="1500" b="1" kern="1200" noProof="0" dirty="0">
                          <a:solidFill>
                            <a:srgbClr val="0099E3"/>
                          </a:solidFill>
                          <a:latin typeface="+mn-lt"/>
                          <a:ea typeface="+mj-ea"/>
                          <a:cs typeface="Arial"/>
                        </a:rPr>
                        <a:t>predicted</a:t>
                      </a:r>
                      <a:r>
                        <a:rPr lang="en-AU" sz="1500" b="0" i="0" u="none" strike="noStrike" kern="1200" baseline="0" noProof="0" dirty="0">
                          <a:solidFill>
                            <a:srgbClr val="000000"/>
                          </a:solidFill>
                          <a:latin typeface="+mn-lt"/>
                          <a:ea typeface="+mn-ea"/>
                          <a:cs typeface="+mn-cs"/>
                        </a:rPr>
                        <a:t> with observed results, </a:t>
                      </a:r>
                      <a:r>
                        <a:rPr lang="en-AU" sz="1500" b="1" kern="1200" noProof="0" dirty="0">
                          <a:solidFill>
                            <a:srgbClr val="0099E3"/>
                          </a:solidFill>
                          <a:latin typeface="+mn-lt"/>
                          <a:ea typeface="+mj-ea"/>
                          <a:cs typeface="Arial"/>
                        </a:rPr>
                        <a:t>explaining the differences</a:t>
                      </a:r>
                      <a:r>
                        <a:rPr lang="en-AU" sz="1500" b="0" i="0" u="none" strike="noStrike" kern="1200" baseline="0" noProof="0" dirty="0">
                          <a:solidFill>
                            <a:srgbClr val="000000"/>
                          </a:solidFill>
                          <a:latin typeface="+mn-lt"/>
                          <a:ea typeface="+mn-ea"/>
                          <a:cs typeface="+mn-cs"/>
                        </a:rPr>
                        <a:t> and the </a:t>
                      </a:r>
                      <a:r>
                        <a:rPr lang="en-AU" sz="1500" b="1" kern="1200" noProof="0" dirty="0">
                          <a:solidFill>
                            <a:srgbClr val="0099E3"/>
                          </a:solidFill>
                          <a:latin typeface="+mn-lt"/>
                          <a:ea typeface="+mj-ea"/>
                          <a:cs typeface="Arial"/>
                        </a:rPr>
                        <a:t>effect of sample size</a:t>
                      </a:r>
                      <a:r>
                        <a:rPr lang="en-AU" sz="1500" b="0" i="0" u="none" strike="noStrike" kern="1200" baseline="0" noProof="0" dirty="0">
                          <a:solidFill>
                            <a:srgbClr val="000000"/>
                          </a:solidFill>
                          <a:latin typeface="+mn-lt"/>
                          <a:ea typeface="+mn-ea"/>
                          <a:cs typeface="+mn-cs"/>
                        </a:rPr>
                        <a:t> on the outcomes  </a:t>
                      </a:r>
                    </a:p>
                    <a:p>
                      <a:pPr lvl="0">
                        <a:buNone/>
                      </a:pPr>
                      <a:endParaRPr lang="en-AU" sz="1500" b="0" i="0" u="none" strike="noStrike" kern="1200" baseline="0" noProof="0" dirty="0">
                        <a:solidFill>
                          <a:srgbClr val="000000"/>
                        </a:solidFill>
                        <a:latin typeface="+mn-lt"/>
                        <a:ea typeface="+mn-ea"/>
                        <a:cs typeface="+mn-cs"/>
                      </a:endParaRPr>
                    </a:p>
                    <a:p>
                      <a:pPr lvl="0">
                        <a:buNone/>
                      </a:pPr>
                      <a:r>
                        <a:rPr lang="en-AU" sz="1500" b="1" i="0" u="none" strike="noStrike" kern="1200" baseline="0" noProof="0" dirty="0">
                          <a:solidFill>
                            <a:srgbClr val="000000"/>
                          </a:solidFill>
                          <a:latin typeface="+mn-lt"/>
                          <a:ea typeface="+mn-ea"/>
                          <a:cs typeface="+mn-cs"/>
                        </a:rPr>
                        <a:t>VC2M7P02</a:t>
                      </a:r>
                    </a:p>
                    <a:p>
                      <a:pPr lvl="0">
                        <a:buNone/>
                      </a:pPr>
                      <a:endParaRPr lang="en-US" sz="1500" b="1" i="0" u="none" strike="noStrike" kern="1200" baseline="0" dirty="0">
                        <a:solidFill>
                          <a:srgbClr val="000000"/>
                        </a:solidFill>
                        <a:latin typeface="+mn-lt"/>
                        <a:ea typeface="+mn-ea"/>
                        <a:cs typeface="+mn-cs"/>
                      </a:endParaRPr>
                    </a:p>
                  </a:txBody>
                  <a:tcPr/>
                </a:tc>
                <a:extLst>
                  <a:ext uri="{0D108BD9-81ED-4DB2-BD59-A6C34878D82A}">
                    <a16:rowId xmlns:a16="http://schemas.microsoft.com/office/drawing/2014/main" val="983269625"/>
                  </a:ext>
                </a:extLst>
              </a:tr>
            </a:tbl>
          </a:graphicData>
        </a:graphic>
      </p:graphicFrame>
      <p:graphicFrame>
        <p:nvGraphicFramePr>
          <p:cNvPr id="5" name="Diagram 4">
            <a:extLst>
              <a:ext uri="{FF2B5EF4-FFF2-40B4-BE49-F238E27FC236}">
                <a16:creationId xmlns:a16="http://schemas.microsoft.com/office/drawing/2014/main" id="{6DC15E8D-AFC9-A31B-EB3E-DB721CC28C29}"/>
              </a:ext>
            </a:extLst>
          </p:cNvPr>
          <p:cNvGraphicFramePr/>
          <p:nvPr>
            <p:extLst>
              <p:ext uri="{D42A27DB-BD31-4B8C-83A1-F6EECF244321}">
                <p14:modId xmlns:p14="http://schemas.microsoft.com/office/powerpoint/2010/main" val="4150147215"/>
              </p:ext>
            </p:extLst>
          </p:nvPr>
        </p:nvGraphicFramePr>
        <p:xfrm>
          <a:off x="2633776" y="59420"/>
          <a:ext cx="6511515" cy="45941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A8E1F7E1-A444-67F2-B080-B70538203552}"/>
              </a:ext>
            </a:extLst>
          </p:cNvPr>
          <p:cNvSpPr>
            <a:spLocks noGrp="1"/>
          </p:cNvSpPr>
          <p:nvPr>
            <p:ph type="title"/>
          </p:nvPr>
        </p:nvSpPr>
        <p:spPr>
          <a:xfrm>
            <a:off x="303177" y="325450"/>
            <a:ext cx="8712968" cy="857250"/>
          </a:xfrm>
        </p:spPr>
        <p:txBody>
          <a:bodyPr/>
          <a:lstStyle/>
          <a:p>
            <a:r>
              <a:rPr lang="en-AU" sz="2800" dirty="0">
                <a:cs typeface="Arial"/>
              </a:rPr>
              <a:t>Probability experiments </a:t>
            </a:r>
            <a:br>
              <a:rPr lang="en-AU" sz="2800" dirty="0">
                <a:cs typeface="Arial"/>
              </a:rPr>
            </a:br>
            <a:r>
              <a:rPr lang="en-AU" sz="2800" dirty="0">
                <a:cs typeface="Arial"/>
              </a:rPr>
              <a:t>and simulation</a:t>
            </a:r>
          </a:p>
        </p:txBody>
      </p:sp>
    </p:spTree>
    <p:extLst>
      <p:ext uri="{BB962C8B-B14F-4D97-AF65-F5344CB8AC3E}">
        <p14:creationId xmlns:p14="http://schemas.microsoft.com/office/powerpoint/2010/main" val="3865083406"/>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14324" y="31078"/>
            <a:ext cx="5318779" cy="4396700"/>
          </a:xfrm>
        </p:spPr>
        <p:txBody>
          <a:bodyPr/>
          <a:lstStyle/>
          <a:p>
            <a:br>
              <a:rPr lang="en-AU" sz="3200" dirty="0">
                <a:cs typeface="Arial"/>
              </a:rPr>
            </a:br>
            <a:br>
              <a:rPr lang="en-AU" sz="3200" dirty="0">
                <a:cs typeface="Arial"/>
              </a:rPr>
            </a:br>
            <a:r>
              <a:rPr lang="en-AU" sz="3200" dirty="0">
                <a:cs typeface="Arial"/>
              </a:rPr>
              <a:t>VCAA resources</a:t>
            </a:r>
          </a:p>
          <a:p>
            <a:br>
              <a:rPr lang="en-AU" sz="2800" dirty="0">
                <a:cs typeface="Arial"/>
              </a:rPr>
            </a:br>
            <a:br>
              <a:rPr lang="en-AU" sz="2800" dirty="0"/>
            </a:br>
            <a:br>
              <a:rPr lang="en-AU" sz="2800" dirty="0"/>
            </a:br>
            <a:endParaRPr lang="en-AU" sz="2800" dirty="0">
              <a:cs typeface="Arial" panose="020B0604020202020204" pitchFamily="34" charset="0"/>
            </a:endParaRPr>
          </a:p>
        </p:txBody>
      </p:sp>
    </p:spTree>
    <p:extLst>
      <p:ext uri="{BB962C8B-B14F-4D97-AF65-F5344CB8AC3E}">
        <p14:creationId xmlns:p14="http://schemas.microsoft.com/office/powerpoint/2010/main" val="1526450749"/>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555" y="145548"/>
            <a:ext cx="8712968" cy="857250"/>
          </a:xfrm>
        </p:spPr>
        <p:txBody>
          <a:bodyPr/>
          <a:lstStyle/>
          <a:p>
            <a:r>
              <a:rPr lang="en-AU" dirty="0">
                <a:cs typeface="Arial"/>
              </a:rPr>
              <a:t>Understanding the revised curriculum</a:t>
            </a:r>
          </a:p>
        </p:txBody>
      </p:sp>
      <p:sp>
        <p:nvSpPr>
          <p:cNvPr id="3" name="Content Placeholder 2"/>
          <p:cNvSpPr>
            <a:spLocks noGrp="1"/>
          </p:cNvSpPr>
          <p:nvPr>
            <p:ph idx="1"/>
          </p:nvPr>
        </p:nvSpPr>
        <p:spPr>
          <a:xfrm>
            <a:off x="1176208" y="2930652"/>
            <a:ext cx="8712968" cy="2971800"/>
          </a:xfrm>
        </p:spPr>
        <p:txBody>
          <a:bodyPr/>
          <a:lstStyle/>
          <a:p>
            <a:pPr marL="0" indent="0">
              <a:buNone/>
            </a:pPr>
            <a:endParaRPr lang="en-AU">
              <a:cs typeface="Arial"/>
            </a:endParaRPr>
          </a:p>
          <a:p>
            <a:endParaRPr lang="en-AU">
              <a:cs typeface="Arial"/>
            </a:endParaRPr>
          </a:p>
        </p:txBody>
      </p:sp>
      <p:sp>
        <p:nvSpPr>
          <p:cNvPr id="5" name="Content Placeholder 2">
            <a:extLst>
              <a:ext uri="{FF2B5EF4-FFF2-40B4-BE49-F238E27FC236}">
                <a16:creationId xmlns:a16="http://schemas.microsoft.com/office/drawing/2014/main" id="{32EBCF50-BF45-2356-22E7-CCEE388A0B43}"/>
              </a:ext>
            </a:extLst>
          </p:cNvPr>
          <p:cNvSpPr txBox="1">
            <a:spLocks/>
          </p:cNvSpPr>
          <p:nvPr/>
        </p:nvSpPr>
        <p:spPr bwMode="auto">
          <a:xfrm>
            <a:off x="296556" y="1097282"/>
            <a:ext cx="8451910" cy="325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66700" indent="-266700" algn="l" rtl="0" eaLnBrk="1" fontAlgn="base" hangingPunct="1">
              <a:spcBef>
                <a:spcPct val="20000"/>
              </a:spcBef>
              <a:spcAft>
                <a:spcPct val="0"/>
              </a:spcAft>
              <a:buFont typeface="Arial" pitchFamily="34" charset="0"/>
              <a:buChar char="•"/>
              <a:defRPr sz="1800" b="0">
                <a:solidFill>
                  <a:srgbClr val="303132"/>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1600">
                <a:solidFill>
                  <a:srgbClr val="303132"/>
                </a:solidFill>
                <a:latin typeface="+mn-lt"/>
              </a:defRPr>
            </a:lvl2pPr>
            <a:lvl3pPr marL="1143000" indent="-228600" algn="l" rtl="0" eaLnBrk="1" fontAlgn="base" hangingPunct="1">
              <a:spcBef>
                <a:spcPct val="20000"/>
              </a:spcBef>
              <a:spcAft>
                <a:spcPct val="0"/>
              </a:spcAft>
              <a:buChar char="–"/>
              <a:defRPr sz="1600">
                <a:solidFill>
                  <a:srgbClr val="303132"/>
                </a:solidFill>
                <a:latin typeface="+mn-lt"/>
              </a:defRPr>
            </a:lvl3pPr>
            <a:lvl4pPr marL="1600200" indent="-228600" algn="l" rtl="0" eaLnBrk="1" fontAlgn="base" hangingPunct="1">
              <a:spcBef>
                <a:spcPct val="20000"/>
              </a:spcBef>
              <a:spcAft>
                <a:spcPct val="0"/>
              </a:spcAft>
              <a:buChar char="–"/>
              <a:defRPr sz="1400">
                <a:solidFill>
                  <a:srgbClr val="303132"/>
                </a:solidFill>
                <a:latin typeface="+mn-lt"/>
              </a:defRPr>
            </a:lvl4pPr>
            <a:lvl5pPr marL="2057400" indent="-228600" algn="l" rtl="0" eaLnBrk="1" fontAlgn="base" hangingPunct="1">
              <a:spcBef>
                <a:spcPct val="20000"/>
              </a:spcBef>
              <a:spcAft>
                <a:spcPct val="0"/>
              </a:spcAft>
              <a:buChar char="–"/>
              <a:defRPr sz="1400">
                <a:solidFill>
                  <a:srgbClr val="303132"/>
                </a:solidFill>
                <a:latin typeface="+mn-lt"/>
              </a:defRPr>
            </a:lvl5pPr>
            <a:lvl6pPr marL="2514600" indent="-228600" algn="l" rtl="0" eaLnBrk="1" fontAlgn="base" hangingPunct="1">
              <a:spcBef>
                <a:spcPct val="20000"/>
              </a:spcBef>
              <a:spcAft>
                <a:spcPct val="0"/>
              </a:spcAft>
              <a:buChar char="–"/>
              <a:defRPr sz="2000">
                <a:solidFill>
                  <a:srgbClr val="303132"/>
                </a:solidFill>
                <a:latin typeface="+mn-lt"/>
              </a:defRPr>
            </a:lvl6pPr>
            <a:lvl7pPr marL="2971800" indent="-228600" algn="l" rtl="0" eaLnBrk="1" fontAlgn="base" hangingPunct="1">
              <a:spcBef>
                <a:spcPct val="20000"/>
              </a:spcBef>
              <a:spcAft>
                <a:spcPct val="0"/>
              </a:spcAft>
              <a:buChar char="–"/>
              <a:defRPr sz="2000">
                <a:solidFill>
                  <a:srgbClr val="303132"/>
                </a:solidFill>
                <a:latin typeface="+mn-lt"/>
              </a:defRPr>
            </a:lvl7pPr>
            <a:lvl8pPr marL="3429000" indent="-228600" algn="l" rtl="0" eaLnBrk="1" fontAlgn="base" hangingPunct="1">
              <a:spcBef>
                <a:spcPct val="20000"/>
              </a:spcBef>
              <a:spcAft>
                <a:spcPct val="0"/>
              </a:spcAft>
              <a:buChar char="–"/>
              <a:defRPr sz="2000">
                <a:solidFill>
                  <a:srgbClr val="303132"/>
                </a:solidFill>
                <a:latin typeface="+mn-lt"/>
              </a:defRPr>
            </a:lvl8pPr>
            <a:lvl9pPr marL="3886200" indent="-228600" algn="l" rtl="0" eaLnBrk="1" fontAlgn="base" hangingPunct="1">
              <a:spcBef>
                <a:spcPct val="20000"/>
              </a:spcBef>
              <a:spcAft>
                <a:spcPct val="0"/>
              </a:spcAft>
              <a:buChar char="–"/>
              <a:defRPr sz="2000">
                <a:solidFill>
                  <a:srgbClr val="303132"/>
                </a:solidFill>
                <a:latin typeface="+mn-lt"/>
              </a:defRPr>
            </a:lvl9pPr>
          </a:lstStyle>
          <a:p>
            <a:pPr marL="0" indent="0">
              <a:spcBef>
                <a:spcPts val="1400"/>
              </a:spcBef>
              <a:spcAft>
                <a:spcPts val="500"/>
              </a:spcAft>
              <a:buNone/>
            </a:pPr>
            <a:r>
              <a:rPr lang="en-GB" kern="0" dirty="0">
                <a:ea typeface="+mn-lt"/>
                <a:cs typeface="+mn-lt"/>
              </a:rPr>
              <a:t>The VCAA has prepared a range of resources to support teachers in understanding the revised curriculum:</a:t>
            </a:r>
            <a:endParaRPr lang="en-US" dirty="0"/>
          </a:p>
          <a:p>
            <a:r>
              <a:rPr lang="en-GB" dirty="0">
                <a:cs typeface="Arial"/>
              </a:rPr>
              <a:t>Introducing Mathematics Version 2.0</a:t>
            </a:r>
          </a:p>
          <a:p>
            <a:r>
              <a:rPr lang="en-GB" dirty="0">
                <a:cs typeface="Arial"/>
              </a:rPr>
              <a:t>Mathematics – comparison of curriculums document (Version 1.0 to Version 2.0)</a:t>
            </a:r>
          </a:p>
          <a:p>
            <a:r>
              <a:rPr lang="en-GB" dirty="0">
                <a:cs typeface="Arial"/>
              </a:rPr>
              <a:t>Mathematics Version 2.0 scope and sequence documents</a:t>
            </a:r>
          </a:p>
          <a:p>
            <a:r>
              <a:rPr lang="en-GB" dirty="0">
                <a:cs typeface="Arial"/>
              </a:rPr>
              <a:t>a glossary of mathematical terms used in the revised curriculum</a:t>
            </a:r>
            <a:endParaRPr lang="en-GB" dirty="0"/>
          </a:p>
          <a:p>
            <a:r>
              <a:rPr lang="en-GB" dirty="0">
                <a:cs typeface="Arial"/>
              </a:rPr>
              <a:t>downloadable Word version of the Mathematics Version 2.0 curriculum</a:t>
            </a:r>
            <a:endParaRPr lang="en-GB" dirty="0"/>
          </a:p>
        </p:txBody>
      </p:sp>
    </p:spTree>
    <p:extLst>
      <p:ext uri="{BB962C8B-B14F-4D97-AF65-F5344CB8AC3E}">
        <p14:creationId xmlns:p14="http://schemas.microsoft.com/office/powerpoint/2010/main" val="797102792"/>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093" y="148965"/>
            <a:ext cx="8572939" cy="857250"/>
          </a:xfrm>
        </p:spPr>
        <p:txBody>
          <a:bodyPr/>
          <a:lstStyle/>
          <a:p>
            <a:r>
              <a:rPr lang="en-AU" dirty="0">
                <a:latin typeface="Arial"/>
                <a:cs typeface="Arial"/>
              </a:rPr>
              <a:t>Planning for the revised curriculum</a:t>
            </a:r>
          </a:p>
        </p:txBody>
      </p:sp>
      <p:sp>
        <p:nvSpPr>
          <p:cNvPr id="3" name="Content Placeholder 2"/>
          <p:cNvSpPr>
            <a:spLocks noGrp="1"/>
          </p:cNvSpPr>
          <p:nvPr>
            <p:ph idx="1"/>
          </p:nvPr>
        </p:nvSpPr>
        <p:spPr>
          <a:xfrm>
            <a:off x="1176208" y="2930652"/>
            <a:ext cx="8712968" cy="2971800"/>
          </a:xfrm>
        </p:spPr>
        <p:txBody>
          <a:bodyPr/>
          <a:lstStyle/>
          <a:p>
            <a:pPr marL="0" indent="0">
              <a:buNone/>
            </a:pPr>
            <a:endParaRPr lang="en-AU">
              <a:cs typeface="Arial"/>
            </a:endParaRPr>
          </a:p>
          <a:p>
            <a:endParaRPr lang="en-AU">
              <a:cs typeface="Arial"/>
            </a:endParaRPr>
          </a:p>
        </p:txBody>
      </p:sp>
      <p:sp>
        <p:nvSpPr>
          <p:cNvPr id="5" name="Content Placeholder 2">
            <a:extLst>
              <a:ext uri="{FF2B5EF4-FFF2-40B4-BE49-F238E27FC236}">
                <a16:creationId xmlns:a16="http://schemas.microsoft.com/office/drawing/2014/main" id="{32EBCF50-BF45-2356-22E7-CCEE388A0B43}"/>
              </a:ext>
            </a:extLst>
          </p:cNvPr>
          <p:cNvSpPr txBox="1">
            <a:spLocks/>
          </p:cNvSpPr>
          <p:nvPr/>
        </p:nvSpPr>
        <p:spPr bwMode="auto">
          <a:xfrm>
            <a:off x="291092" y="1110299"/>
            <a:ext cx="8434429" cy="302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66700" indent="-266700" algn="l" rtl="0" eaLnBrk="1" fontAlgn="base" hangingPunct="1">
              <a:spcBef>
                <a:spcPct val="20000"/>
              </a:spcBef>
              <a:spcAft>
                <a:spcPct val="0"/>
              </a:spcAft>
              <a:buFont typeface="Arial" pitchFamily="34" charset="0"/>
              <a:buChar char="•"/>
              <a:defRPr sz="1800" b="0">
                <a:solidFill>
                  <a:srgbClr val="303132"/>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1600">
                <a:solidFill>
                  <a:srgbClr val="303132"/>
                </a:solidFill>
                <a:latin typeface="+mn-lt"/>
              </a:defRPr>
            </a:lvl2pPr>
            <a:lvl3pPr marL="1143000" indent="-228600" algn="l" rtl="0" eaLnBrk="1" fontAlgn="base" hangingPunct="1">
              <a:spcBef>
                <a:spcPct val="20000"/>
              </a:spcBef>
              <a:spcAft>
                <a:spcPct val="0"/>
              </a:spcAft>
              <a:buChar char="–"/>
              <a:defRPr sz="1600">
                <a:solidFill>
                  <a:srgbClr val="303132"/>
                </a:solidFill>
                <a:latin typeface="+mn-lt"/>
              </a:defRPr>
            </a:lvl3pPr>
            <a:lvl4pPr marL="1600200" indent="-228600" algn="l" rtl="0" eaLnBrk="1" fontAlgn="base" hangingPunct="1">
              <a:spcBef>
                <a:spcPct val="20000"/>
              </a:spcBef>
              <a:spcAft>
                <a:spcPct val="0"/>
              </a:spcAft>
              <a:buChar char="–"/>
              <a:defRPr sz="1400">
                <a:solidFill>
                  <a:srgbClr val="303132"/>
                </a:solidFill>
                <a:latin typeface="+mn-lt"/>
              </a:defRPr>
            </a:lvl4pPr>
            <a:lvl5pPr marL="2057400" indent="-228600" algn="l" rtl="0" eaLnBrk="1" fontAlgn="base" hangingPunct="1">
              <a:spcBef>
                <a:spcPct val="20000"/>
              </a:spcBef>
              <a:spcAft>
                <a:spcPct val="0"/>
              </a:spcAft>
              <a:buChar char="–"/>
              <a:defRPr sz="1400">
                <a:solidFill>
                  <a:srgbClr val="303132"/>
                </a:solidFill>
                <a:latin typeface="+mn-lt"/>
              </a:defRPr>
            </a:lvl5pPr>
            <a:lvl6pPr marL="2514600" indent="-228600" algn="l" rtl="0" eaLnBrk="1" fontAlgn="base" hangingPunct="1">
              <a:spcBef>
                <a:spcPct val="20000"/>
              </a:spcBef>
              <a:spcAft>
                <a:spcPct val="0"/>
              </a:spcAft>
              <a:buChar char="–"/>
              <a:defRPr sz="2000">
                <a:solidFill>
                  <a:srgbClr val="303132"/>
                </a:solidFill>
                <a:latin typeface="+mn-lt"/>
              </a:defRPr>
            </a:lvl6pPr>
            <a:lvl7pPr marL="2971800" indent="-228600" algn="l" rtl="0" eaLnBrk="1" fontAlgn="base" hangingPunct="1">
              <a:spcBef>
                <a:spcPct val="20000"/>
              </a:spcBef>
              <a:spcAft>
                <a:spcPct val="0"/>
              </a:spcAft>
              <a:buChar char="–"/>
              <a:defRPr sz="2000">
                <a:solidFill>
                  <a:srgbClr val="303132"/>
                </a:solidFill>
                <a:latin typeface="+mn-lt"/>
              </a:defRPr>
            </a:lvl7pPr>
            <a:lvl8pPr marL="3429000" indent="-228600" algn="l" rtl="0" eaLnBrk="1" fontAlgn="base" hangingPunct="1">
              <a:spcBef>
                <a:spcPct val="20000"/>
              </a:spcBef>
              <a:spcAft>
                <a:spcPct val="0"/>
              </a:spcAft>
              <a:buChar char="–"/>
              <a:defRPr sz="2000">
                <a:solidFill>
                  <a:srgbClr val="303132"/>
                </a:solidFill>
                <a:latin typeface="+mn-lt"/>
              </a:defRPr>
            </a:lvl8pPr>
            <a:lvl9pPr marL="3886200" indent="-228600" algn="l" rtl="0" eaLnBrk="1" fontAlgn="base" hangingPunct="1">
              <a:spcBef>
                <a:spcPct val="20000"/>
              </a:spcBef>
              <a:spcAft>
                <a:spcPct val="0"/>
              </a:spcAft>
              <a:buChar char="–"/>
              <a:defRPr sz="2000">
                <a:solidFill>
                  <a:srgbClr val="303132"/>
                </a:solidFill>
                <a:latin typeface="+mn-lt"/>
              </a:defRPr>
            </a:lvl9pPr>
          </a:lstStyle>
          <a:p>
            <a:pPr marL="0" indent="0">
              <a:spcBef>
                <a:spcPts val="1400"/>
              </a:spcBef>
              <a:spcAft>
                <a:spcPts val="500"/>
              </a:spcAft>
              <a:buNone/>
            </a:pPr>
            <a:r>
              <a:rPr lang="en-GB" sz="2000" kern="0" dirty="0">
                <a:ea typeface="+mn-lt"/>
                <a:cs typeface="+mn-lt"/>
              </a:rPr>
              <a:t>The VCAA has prepared a range of resources to support teachers in planning for implementation of the revised curriculum, including:</a:t>
            </a:r>
            <a:endParaRPr lang="en-US" sz="2000" dirty="0"/>
          </a:p>
          <a:p>
            <a:r>
              <a:rPr lang="en-GB" dirty="0">
                <a:cs typeface="Arial"/>
              </a:rPr>
              <a:t>Mathematics Teacher Guide (Prep–10)</a:t>
            </a:r>
          </a:p>
          <a:p>
            <a:r>
              <a:rPr lang="en-GB" dirty="0">
                <a:cs typeface="Arial"/>
              </a:rPr>
              <a:t>Mathematics Learning Area Leader Guide (Prep–10) </a:t>
            </a:r>
          </a:p>
          <a:p>
            <a:r>
              <a:rPr lang="en-GB" dirty="0">
                <a:cs typeface="Arial"/>
              </a:rPr>
              <a:t>teaching and learning unit template</a:t>
            </a:r>
          </a:p>
          <a:p>
            <a:r>
              <a:rPr lang="en-GB" dirty="0">
                <a:ea typeface="+mn-lt"/>
                <a:cs typeface="+mn-lt"/>
              </a:rPr>
              <a:t>example teaching and learning units for Levels 3 and 8</a:t>
            </a:r>
          </a:p>
          <a:p>
            <a:r>
              <a:rPr lang="en-GB" dirty="0">
                <a:ea typeface="+mn-lt"/>
                <a:cs typeface="+mn-lt"/>
              </a:rPr>
              <a:t>example assessment tasks that address specific aspects of the revised achievement standards for Levels 3 and 8</a:t>
            </a:r>
          </a:p>
          <a:p>
            <a:r>
              <a:rPr lang="en-GB" dirty="0">
                <a:ea typeface="+mn-lt"/>
                <a:cs typeface="+mn-lt"/>
              </a:rPr>
              <a:t>other planning templates and examples, such as curriculum area maps and curriculum area plans.</a:t>
            </a:r>
            <a:endParaRPr lang="en-GB" dirty="0"/>
          </a:p>
          <a:p>
            <a:pPr marL="0" indent="0">
              <a:buNone/>
            </a:pPr>
            <a:endParaRPr lang="en-GB" dirty="0">
              <a:cs typeface="Arial"/>
            </a:endParaRPr>
          </a:p>
          <a:p>
            <a:endParaRPr lang="en-GB" dirty="0">
              <a:cs typeface="Arial"/>
            </a:endParaRPr>
          </a:p>
        </p:txBody>
      </p:sp>
    </p:spTree>
    <p:extLst>
      <p:ext uri="{BB962C8B-B14F-4D97-AF65-F5344CB8AC3E}">
        <p14:creationId xmlns:p14="http://schemas.microsoft.com/office/powerpoint/2010/main" val="2410878811"/>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CB949-CAEB-EE4F-8902-89135E97B711}"/>
              </a:ext>
            </a:extLst>
          </p:cNvPr>
          <p:cNvSpPr>
            <a:spLocks noGrp="1"/>
          </p:cNvSpPr>
          <p:nvPr>
            <p:ph type="title"/>
          </p:nvPr>
        </p:nvSpPr>
        <p:spPr/>
        <p:txBody>
          <a:bodyPr/>
          <a:lstStyle/>
          <a:p>
            <a:br>
              <a:rPr lang="en-US">
                <a:cs typeface="Arial"/>
              </a:rPr>
            </a:br>
            <a:endParaRPr lang="en-US"/>
          </a:p>
        </p:txBody>
      </p:sp>
    </p:spTree>
    <p:extLst>
      <p:ext uri="{BB962C8B-B14F-4D97-AF65-F5344CB8AC3E}">
        <p14:creationId xmlns:p14="http://schemas.microsoft.com/office/powerpoint/2010/main" val="50141263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147E3-AB37-5EA7-E827-DFFE7DBE5080}"/>
              </a:ext>
            </a:extLst>
          </p:cNvPr>
          <p:cNvSpPr>
            <a:spLocks noGrp="1"/>
          </p:cNvSpPr>
          <p:nvPr>
            <p:ph type="title"/>
          </p:nvPr>
        </p:nvSpPr>
        <p:spPr>
          <a:xfrm>
            <a:off x="304800" y="147781"/>
            <a:ext cx="8587680" cy="874280"/>
          </a:xfrm>
        </p:spPr>
        <p:txBody>
          <a:bodyPr/>
          <a:lstStyle/>
          <a:p>
            <a:r>
              <a:rPr lang="en-US" dirty="0">
                <a:cs typeface="Arial"/>
              </a:rPr>
              <a:t>Mathematics Version 2.0: Aims</a:t>
            </a:r>
            <a:endParaRPr lang="en-US" dirty="0"/>
          </a:p>
        </p:txBody>
      </p:sp>
      <p:sp>
        <p:nvSpPr>
          <p:cNvPr id="3" name="Content Placeholder 2">
            <a:extLst>
              <a:ext uri="{FF2B5EF4-FFF2-40B4-BE49-F238E27FC236}">
                <a16:creationId xmlns:a16="http://schemas.microsoft.com/office/drawing/2014/main" id="{C4F7D5D2-C53D-CE07-2132-0925152E55DD}"/>
              </a:ext>
            </a:extLst>
          </p:cNvPr>
          <p:cNvSpPr>
            <a:spLocks noGrp="1"/>
          </p:cNvSpPr>
          <p:nvPr>
            <p:ph idx="1"/>
          </p:nvPr>
        </p:nvSpPr>
        <p:spPr>
          <a:xfrm>
            <a:off x="304798" y="1100433"/>
            <a:ext cx="8443667" cy="3394211"/>
          </a:xfrm>
        </p:spPr>
        <p:txBody>
          <a:bodyPr/>
          <a:lstStyle/>
          <a:p>
            <a:pPr marL="0" lvl="0" indent="0">
              <a:buNone/>
            </a:pPr>
            <a:r>
              <a:rPr lang="en-AU" dirty="0"/>
              <a:t>Mathematics aims to ensure that students:</a:t>
            </a:r>
          </a:p>
          <a:p>
            <a:pPr lvl="0"/>
            <a:r>
              <a:rPr lang="en-AU" dirty="0"/>
              <a:t>develop usefu</a:t>
            </a:r>
            <a:r>
              <a:rPr lang="en-AU" dirty="0">
                <a:solidFill>
                  <a:schemeClr val="tx1"/>
                </a:solidFill>
              </a:rPr>
              <a:t>l mathematical and numeracy skills for everyday life and work, as emerging active and critical citizens in a technological world</a:t>
            </a:r>
            <a:endParaRPr lang="en-AU" dirty="0">
              <a:solidFill>
                <a:schemeClr val="tx1"/>
              </a:solidFill>
              <a:cs typeface="Arial"/>
            </a:endParaRPr>
          </a:p>
          <a:p>
            <a:pPr lvl="0"/>
            <a:r>
              <a:rPr lang="en-AU" dirty="0">
                <a:solidFill>
                  <a:schemeClr val="tx1"/>
                </a:solidFill>
              </a:rPr>
              <a:t>become confident, proficient, effective and adaptive users of mathematics</a:t>
            </a:r>
            <a:endParaRPr lang="en-AU" dirty="0">
              <a:solidFill>
                <a:schemeClr val="tx1"/>
              </a:solidFill>
              <a:cs typeface="Arial"/>
            </a:endParaRPr>
          </a:p>
          <a:p>
            <a:pPr lvl="0"/>
            <a:r>
              <a:rPr lang="en-AU" dirty="0">
                <a:solidFill>
                  <a:schemeClr val="tx1"/>
                </a:solidFill>
              </a:rPr>
              <a:t>become effective communicators of mathematics who can investigate, represent and interpret situations in their personal and work lives, think critically, and make choices as active, engaged, numerate citizens </a:t>
            </a:r>
            <a:endParaRPr lang="en-AU" dirty="0">
              <a:solidFill>
                <a:schemeClr val="tx1"/>
              </a:solidFill>
              <a:cs typeface="Arial"/>
            </a:endParaRPr>
          </a:p>
          <a:p>
            <a:pPr lvl="0"/>
            <a:r>
              <a:rPr lang="en-AU" dirty="0">
                <a:solidFill>
                  <a:schemeClr val="tx1"/>
                </a:solidFill>
              </a:rPr>
              <a:t>develop proficiency with mathematical concepts, skills, procedures and processes, and use them to demonstrate mastery in mathematics as they pose and solve problems, and reason with number, algebra, measurement, space, statistics and probability</a:t>
            </a:r>
            <a:endParaRPr lang="en-AU" dirty="0">
              <a:solidFill>
                <a:schemeClr val="tx1"/>
              </a:solidFill>
              <a:cs typeface="Arial"/>
            </a:endParaRPr>
          </a:p>
          <a:p>
            <a:pPr marL="0" lvl="0" indent="0">
              <a:buNone/>
            </a:pPr>
            <a:endParaRPr lang="en-AU" sz="1300" dirty="0"/>
          </a:p>
        </p:txBody>
      </p:sp>
    </p:spTree>
    <p:extLst>
      <p:ext uri="{BB962C8B-B14F-4D97-AF65-F5344CB8AC3E}">
        <p14:creationId xmlns:p14="http://schemas.microsoft.com/office/powerpoint/2010/main" val="392865086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147E3-AB37-5EA7-E827-DFFE7DBE5080}"/>
              </a:ext>
            </a:extLst>
          </p:cNvPr>
          <p:cNvSpPr>
            <a:spLocks noGrp="1"/>
          </p:cNvSpPr>
          <p:nvPr>
            <p:ph type="title"/>
          </p:nvPr>
        </p:nvSpPr>
        <p:spPr>
          <a:xfrm>
            <a:off x="353373" y="475621"/>
            <a:ext cx="8712968" cy="857250"/>
          </a:xfrm>
        </p:spPr>
        <p:txBody>
          <a:bodyPr/>
          <a:lstStyle/>
          <a:p>
            <a:r>
              <a:rPr lang="en-US" dirty="0">
                <a:cs typeface="Arial"/>
              </a:rPr>
              <a:t>Mathematics Version 2.0: Aims continued</a:t>
            </a:r>
            <a:endParaRPr lang="en-US" dirty="0"/>
          </a:p>
        </p:txBody>
      </p:sp>
      <p:sp>
        <p:nvSpPr>
          <p:cNvPr id="3" name="Content Placeholder 2">
            <a:extLst>
              <a:ext uri="{FF2B5EF4-FFF2-40B4-BE49-F238E27FC236}">
                <a16:creationId xmlns:a16="http://schemas.microsoft.com/office/drawing/2014/main" id="{C4F7D5D2-C53D-CE07-2132-0925152E55DD}"/>
              </a:ext>
            </a:extLst>
          </p:cNvPr>
          <p:cNvSpPr>
            <a:spLocks noGrp="1"/>
          </p:cNvSpPr>
          <p:nvPr>
            <p:ph idx="1"/>
          </p:nvPr>
        </p:nvSpPr>
        <p:spPr>
          <a:xfrm>
            <a:off x="317679" y="1574647"/>
            <a:ext cx="8448881" cy="2695134"/>
          </a:xfrm>
        </p:spPr>
        <p:txBody>
          <a:bodyPr/>
          <a:lstStyle/>
          <a:p>
            <a:pPr lvl="0"/>
            <a:r>
              <a:rPr lang="en-AU" sz="2000" dirty="0"/>
              <a:t>make</a:t>
            </a:r>
            <a:r>
              <a:rPr lang="en-AU" sz="2000" dirty="0">
                <a:solidFill>
                  <a:schemeClr val="tx1"/>
                </a:solidFill>
              </a:rPr>
              <a:t> connections between areas of mathematics and apply mathematics to model situations in various fields and disciplines</a:t>
            </a:r>
            <a:endParaRPr lang="en-AU" sz="2000" dirty="0">
              <a:solidFill>
                <a:schemeClr val="tx1"/>
              </a:solidFill>
              <a:cs typeface="Arial"/>
            </a:endParaRPr>
          </a:p>
          <a:p>
            <a:pPr lvl="0"/>
            <a:r>
              <a:rPr lang="en-AU" sz="2000" dirty="0">
                <a:solidFill>
                  <a:schemeClr val="tx1"/>
                </a:solidFill>
              </a:rPr>
              <a:t>develop a positive disposition towards mathematics, recognising it as an accessible and useful discipline to study</a:t>
            </a:r>
            <a:endParaRPr lang="en-AU" sz="2000" dirty="0">
              <a:solidFill>
                <a:schemeClr val="tx1"/>
              </a:solidFill>
              <a:cs typeface="Arial"/>
            </a:endParaRPr>
          </a:p>
          <a:p>
            <a:pPr lvl="0">
              <a:buClr>
                <a:schemeClr val="tx1"/>
              </a:buClr>
            </a:pPr>
            <a:r>
              <a:rPr lang="en-AU" sz="2000" dirty="0">
                <a:solidFill>
                  <a:schemeClr val="tx1"/>
                </a:solidFill>
              </a:rPr>
              <a:t>appreciate mathematics as a discipline – its history, ideas, problems and applications, aesthetics and philosophy</a:t>
            </a:r>
            <a:endParaRPr lang="en-AU" sz="2000" dirty="0">
              <a:solidFill>
                <a:schemeClr val="tx1"/>
              </a:solidFill>
              <a:cs typeface="Arial"/>
            </a:endParaRPr>
          </a:p>
        </p:txBody>
      </p:sp>
    </p:spTree>
    <p:extLst>
      <p:ext uri="{BB962C8B-B14F-4D97-AF65-F5344CB8AC3E}">
        <p14:creationId xmlns:p14="http://schemas.microsoft.com/office/powerpoint/2010/main" val="297374854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04800" y="1542474"/>
            <a:ext cx="5328304" cy="1371600"/>
          </a:xfrm>
        </p:spPr>
        <p:txBody>
          <a:bodyPr/>
          <a:lstStyle/>
          <a:p>
            <a:br>
              <a:rPr lang="en-AU" sz="3200" dirty="0">
                <a:cs typeface="Arial"/>
              </a:rPr>
            </a:br>
            <a:br>
              <a:rPr lang="en-AU" sz="3200" dirty="0">
                <a:cs typeface="Arial"/>
              </a:rPr>
            </a:br>
            <a:r>
              <a:rPr lang="en-AU" sz="3200" dirty="0">
                <a:cs typeface="Arial"/>
              </a:rPr>
              <a:t>Revisions to the Mathematics </a:t>
            </a:r>
            <a:br>
              <a:rPr lang="en-AU" sz="3200" dirty="0">
                <a:cs typeface="Arial"/>
              </a:rPr>
            </a:br>
            <a:r>
              <a:rPr lang="en-AU" sz="3200" dirty="0">
                <a:cs typeface="Arial"/>
              </a:rPr>
              <a:t>learning area </a:t>
            </a:r>
            <a:br>
              <a:rPr lang="en-AU" sz="3200" dirty="0">
                <a:cs typeface="Arial"/>
              </a:rPr>
            </a:br>
            <a:r>
              <a:rPr lang="en-AU" sz="3200" dirty="0">
                <a:cs typeface="Arial"/>
              </a:rPr>
              <a:t>Levels 5 to 10</a:t>
            </a:r>
            <a:br>
              <a:rPr lang="en-AU" sz="3200" dirty="0">
                <a:cs typeface="Arial"/>
              </a:rPr>
            </a:br>
            <a:br>
              <a:rPr lang="en-AU" sz="3200" dirty="0"/>
            </a:br>
            <a:br>
              <a:rPr lang="en-AU" sz="3200" dirty="0"/>
            </a:br>
            <a:endParaRPr lang="en-AU" sz="3200" dirty="0">
              <a:cs typeface="Arial" panose="020B0604020202020204" pitchFamily="34" charset="0"/>
            </a:endParaRPr>
          </a:p>
        </p:txBody>
      </p:sp>
    </p:spTree>
    <p:extLst>
      <p:ext uri="{BB962C8B-B14F-4D97-AF65-F5344CB8AC3E}">
        <p14:creationId xmlns:p14="http://schemas.microsoft.com/office/powerpoint/2010/main" val="147970202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49382"/>
            <a:ext cx="8587680" cy="634905"/>
          </a:xfrm>
        </p:spPr>
        <p:txBody>
          <a:bodyPr/>
          <a:lstStyle/>
          <a:p>
            <a:r>
              <a:rPr lang="en-AU" dirty="0">
                <a:cs typeface="Arial"/>
              </a:rPr>
              <a:t>Overview of structural changes</a:t>
            </a:r>
          </a:p>
        </p:txBody>
      </p:sp>
      <p:sp>
        <p:nvSpPr>
          <p:cNvPr id="3" name="Content Placeholder 2"/>
          <p:cNvSpPr>
            <a:spLocks noGrp="1"/>
          </p:cNvSpPr>
          <p:nvPr>
            <p:ph idx="1"/>
          </p:nvPr>
        </p:nvSpPr>
        <p:spPr>
          <a:xfrm>
            <a:off x="304799" y="870709"/>
            <a:ext cx="8728365" cy="3505685"/>
          </a:xfrm>
        </p:spPr>
        <p:txBody>
          <a:bodyPr/>
          <a:lstStyle/>
          <a:p>
            <a:pPr marL="0" indent="0">
              <a:buNone/>
            </a:pPr>
            <a:r>
              <a:rPr lang="en-GB" sz="1500" dirty="0">
                <a:ea typeface="+mn-lt"/>
                <a:cs typeface="+mn-lt"/>
              </a:rPr>
              <a:t>Mathematics Version 2.0:</a:t>
            </a:r>
          </a:p>
          <a:p>
            <a:r>
              <a:rPr lang="en-GB" sz="1500" dirty="0">
                <a:ea typeface="+mn-lt"/>
                <a:cs typeface="+mn-lt"/>
              </a:rPr>
              <a:t>organises content under </a:t>
            </a:r>
            <a:r>
              <a:rPr lang="en-GB" sz="1500" b="1" dirty="0">
                <a:solidFill>
                  <a:schemeClr val="accent1"/>
                </a:solidFill>
                <a:ea typeface="+mn-lt"/>
                <a:cs typeface="+mn-lt"/>
              </a:rPr>
              <a:t>6 strands</a:t>
            </a:r>
            <a:r>
              <a:rPr lang="en-GB" sz="1500" dirty="0">
                <a:ea typeface="+mn-lt"/>
                <a:cs typeface="+mn-lt"/>
              </a:rPr>
              <a:t>: Number, Algebra, Measurement, Space, Statistics and Probability (from Level 3) with no sub-strands</a:t>
            </a:r>
            <a:endParaRPr lang="en-AU" sz="1500" dirty="0">
              <a:cs typeface="Arial"/>
            </a:endParaRPr>
          </a:p>
          <a:p>
            <a:r>
              <a:rPr lang="en-GB" sz="1500" dirty="0">
                <a:solidFill>
                  <a:schemeClr val="tx1"/>
                </a:solidFill>
                <a:ea typeface="+mn-lt"/>
                <a:cs typeface="+mn-lt"/>
              </a:rPr>
              <a:t>embeds</a:t>
            </a:r>
            <a:r>
              <a:rPr lang="en-GB" sz="1500" b="1" dirty="0">
                <a:solidFill>
                  <a:schemeClr val="accent1"/>
                </a:solidFill>
                <a:ea typeface="+mn-lt"/>
                <a:cs typeface="+mn-lt"/>
              </a:rPr>
              <a:t> the proficiencies</a:t>
            </a:r>
            <a:r>
              <a:rPr lang="en-GB" sz="1500" dirty="0">
                <a:ea typeface="+mn-lt"/>
                <a:cs typeface="+mn-lt"/>
              </a:rPr>
              <a:t> in achievement standards and content descriptions</a:t>
            </a:r>
            <a:endParaRPr lang="en-GB" sz="1500" dirty="0">
              <a:solidFill>
                <a:schemeClr val="tx1"/>
              </a:solidFill>
              <a:ea typeface="+mn-lt"/>
              <a:cs typeface="+mn-lt"/>
            </a:endParaRPr>
          </a:p>
          <a:p>
            <a:r>
              <a:rPr lang="en-GB" sz="1500" dirty="0">
                <a:solidFill>
                  <a:schemeClr val="tx1"/>
                </a:solidFill>
                <a:ea typeface="+mn-lt"/>
                <a:cs typeface="+mn-lt"/>
              </a:rPr>
              <a:t>includes </a:t>
            </a:r>
            <a:r>
              <a:rPr lang="en-GB" sz="1500" dirty="0">
                <a:ea typeface="+mn-lt"/>
                <a:cs typeface="+mn-lt"/>
              </a:rPr>
              <a:t>greater emphasis on the 4 </a:t>
            </a:r>
            <a:r>
              <a:rPr lang="en-GB" sz="1500" b="1" dirty="0">
                <a:solidFill>
                  <a:schemeClr val="accent1"/>
                </a:solidFill>
                <a:ea typeface="+mn-lt"/>
                <a:cs typeface="+mn-lt"/>
              </a:rPr>
              <a:t>mathematical processes</a:t>
            </a:r>
            <a:r>
              <a:rPr lang="en-GB" sz="1500" dirty="0">
                <a:ea typeface="+mn-lt"/>
                <a:cs typeface="+mn-lt"/>
              </a:rPr>
              <a:t> of mathematical modelling, computational thinking and simulations, statistical investigation, and probability experiments and simulations in content descriptions across the strands</a:t>
            </a:r>
          </a:p>
          <a:p>
            <a:r>
              <a:rPr lang="en-GB" sz="1500" dirty="0">
                <a:ea typeface="+mn-lt"/>
                <a:cs typeface="+mn-lt"/>
              </a:rPr>
              <a:t>includes </a:t>
            </a:r>
            <a:r>
              <a:rPr lang="en-GB" sz="1500" b="1" dirty="0">
                <a:solidFill>
                  <a:schemeClr val="accent1"/>
                </a:solidFill>
                <a:ea typeface="+mn-lt"/>
                <a:cs typeface="+mn-lt"/>
              </a:rPr>
              <a:t>better-aligned</a:t>
            </a:r>
            <a:r>
              <a:rPr lang="en-GB" sz="1500" dirty="0">
                <a:ea typeface="+mn-lt"/>
                <a:cs typeface="+mn-lt"/>
              </a:rPr>
              <a:t> </a:t>
            </a:r>
            <a:r>
              <a:rPr lang="en-GB" sz="1500" b="1" dirty="0">
                <a:solidFill>
                  <a:schemeClr val="accent1"/>
                </a:solidFill>
                <a:ea typeface="+mn-lt"/>
                <a:cs typeface="+mn-lt"/>
              </a:rPr>
              <a:t>achievement standards </a:t>
            </a:r>
            <a:r>
              <a:rPr lang="en-GB" sz="1500" dirty="0">
                <a:solidFill>
                  <a:schemeClr val="tx1"/>
                </a:solidFill>
                <a:ea typeface="+mn-lt"/>
                <a:cs typeface="+mn-lt"/>
              </a:rPr>
              <a:t>and </a:t>
            </a:r>
            <a:r>
              <a:rPr lang="en-GB" sz="1500" b="1" dirty="0">
                <a:solidFill>
                  <a:schemeClr val="accent1"/>
                </a:solidFill>
                <a:ea typeface="+mn-lt"/>
                <a:cs typeface="+mn-lt"/>
              </a:rPr>
              <a:t>clearer content descriptions</a:t>
            </a:r>
            <a:endParaRPr lang="en-AU" sz="1500" b="1" dirty="0">
              <a:solidFill>
                <a:schemeClr val="accent1"/>
              </a:solidFill>
              <a:ea typeface="+mn-lt"/>
              <a:cs typeface="+mn-lt"/>
            </a:endParaRPr>
          </a:p>
          <a:p>
            <a:r>
              <a:rPr lang="en-GB" sz="1500" dirty="0">
                <a:ea typeface="+mn-lt"/>
                <a:cs typeface="+mn-lt"/>
              </a:rPr>
              <a:t>provides </a:t>
            </a:r>
            <a:r>
              <a:rPr lang="en-GB" sz="1500" b="1" dirty="0">
                <a:solidFill>
                  <a:schemeClr val="accent1"/>
                </a:solidFill>
                <a:ea typeface="+mn-lt"/>
                <a:cs typeface="+mn-lt"/>
              </a:rPr>
              <a:t>improved sequencing of concepts</a:t>
            </a:r>
            <a:r>
              <a:rPr lang="en-GB" sz="1500" dirty="0">
                <a:ea typeface="+mn-lt"/>
                <a:cs typeface="+mn-lt"/>
              </a:rPr>
              <a:t>, with stronger links across strands</a:t>
            </a:r>
            <a:endParaRPr lang="en-AU" sz="1500" dirty="0">
              <a:ea typeface="+mn-lt"/>
              <a:cs typeface="+mn-lt"/>
            </a:endParaRPr>
          </a:p>
          <a:p>
            <a:r>
              <a:rPr lang="en-GB" sz="1500" dirty="0">
                <a:solidFill>
                  <a:schemeClr val="tx1"/>
                </a:solidFill>
                <a:ea typeface="+mn-lt"/>
                <a:cs typeface="+mn-lt"/>
              </a:rPr>
              <a:t>includes </a:t>
            </a:r>
            <a:r>
              <a:rPr lang="en-GB" sz="1500" b="1" dirty="0">
                <a:solidFill>
                  <a:schemeClr val="accent1"/>
                </a:solidFill>
                <a:ea typeface="+mn-lt"/>
                <a:cs typeface="+mn-lt"/>
              </a:rPr>
              <a:t>play- and exploration-based</a:t>
            </a:r>
            <a:r>
              <a:rPr lang="en-GB" sz="1500" dirty="0">
                <a:ea typeface="+mn-lt"/>
                <a:cs typeface="+mn-lt"/>
              </a:rPr>
              <a:t> content positioned from Foundation to Level 2</a:t>
            </a:r>
            <a:endParaRPr lang="en-AU" sz="1500" dirty="0">
              <a:cs typeface="Arial"/>
            </a:endParaRPr>
          </a:p>
          <a:p>
            <a:r>
              <a:rPr lang="en-GB" sz="1500" dirty="0">
                <a:ea typeface="+mn-lt"/>
                <a:cs typeface="+mn-lt"/>
              </a:rPr>
              <a:t>provides </a:t>
            </a:r>
            <a:r>
              <a:rPr lang="en-GB" sz="1500" b="1" dirty="0">
                <a:solidFill>
                  <a:schemeClr val="accent1"/>
                </a:solidFill>
                <a:ea typeface="+mn-lt"/>
                <a:cs typeface="+mn-lt"/>
              </a:rPr>
              <a:t>enhanced clarity</a:t>
            </a:r>
            <a:r>
              <a:rPr lang="en-GB" sz="1500" dirty="0">
                <a:ea typeface="+mn-lt"/>
                <a:cs typeface="+mn-lt"/>
              </a:rPr>
              <a:t> through:</a:t>
            </a:r>
            <a:endParaRPr lang="en-AU" sz="1500" dirty="0">
              <a:cs typeface="Arial"/>
            </a:endParaRPr>
          </a:p>
          <a:p>
            <a:pPr marL="534988" lvl="1"/>
            <a:r>
              <a:rPr lang="en-GB" sz="1400" dirty="0">
                <a:ea typeface="+mn-lt"/>
                <a:cs typeface="+mn-lt"/>
              </a:rPr>
              <a:t>level descriptions that outline in greater detail the content, skills and expected outcomes at each level</a:t>
            </a:r>
            <a:endParaRPr lang="en-AU" sz="1400" dirty="0">
              <a:cs typeface="Arial"/>
            </a:endParaRPr>
          </a:p>
          <a:p>
            <a:pPr marL="534988" lvl="1"/>
            <a:r>
              <a:rPr lang="en-GB" sz="1400" dirty="0">
                <a:ea typeface="+mn-lt"/>
                <a:cs typeface="+mn-lt"/>
              </a:rPr>
              <a:t>content descriptions with clearer articulation of the essential mathematical facts, procedures and skill</a:t>
            </a:r>
            <a:endParaRPr lang="en-AU" sz="1400" dirty="0">
              <a:ea typeface="+mn-lt"/>
              <a:cs typeface="+mn-lt"/>
            </a:endParaRPr>
          </a:p>
          <a:p>
            <a:pPr marL="534988" lvl="1"/>
            <a:r>
              <a:rPr lang="en-GB" sz="1400" dirty="0">
                <a:ea typeface="+mn-lt"/>
                <a:cs typeface="+mn-lt"/>
              </a:rPr>
              <a:t>elaborations with more examples.</a:t>
            </a:r>
            <a:endParaRPr lang="en-AU" sz="1400" dirty="0">
              <a:cs typeface="Arial"/>
            </a:endParaRPr>
          </a:p>
          <a:p>
            <a:pPr marL="0" indent="0">
              <a:buNone/>
            </a:pPr>
            <a:endParaRPr lang="en-AU" dirty="0">
              <a:cs typeface="Arial"/>
            </a:endParaRPr>
          </a:p>
        </p:txBody>
      </p:sp>
    </p:spTree>
    <p:extLst>
      <p:ext uri="{BB962C8B-B14F-4D97-AF65-F5344CB8AC3E}">
        <p14:creationId xmlns:p14="http://schemas.microsoft.com/office/powerpoint/2010/main" val="84982869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564" y="162127"/>
            <a:ext cx="8596916" cy="857250"/>
          </a:xfrm>
        </p:spPr>
        <p:txBody>
          <a:bodyPr/>
          <a:lstStyle/>
          <a:p>
            <a:r>
              <a:rPr lang="en-AU" dirty="0">
                <a:cs typeface="Arial"/>
              </a:rPr>
              <a:t>Proficiencies</a:t>
            </a:r>
            <a:endParaRPr lang="en-AU" dirty="0"/>
          </a:p>
        </p:txBody>
      </p:sp>
      <p:sp>
        <p:nvSpPr>
          <p:cNvPr id="3" name="Content Placeholder 2"/>
          <p:cNvSpPr>
            <a:spLocks noGrp="1"/>
          </p:cNvSpPr>
          <p:nvPr>
            <p:ph idx="1"/>
          </p:nvPr>
        </p:nvSpPr>
        <p:spPr>
          <a:xfrm>
            <a:off x="392692" y="1485900"/>
            <a:ext cx="4361877" cy="2971800"/>
          </a:xfrm>
        </p:spPr>
        <p:txBody>
          <a:bodyPr/>
          <a:lstStyle/>
          <a:p>
            <a:pPr marL="0" indent="0">
              <a:buNone/>
            </a:pPr>
            <a:r>
              <a:rPr lang="en-GB" sz="2000" dirty="0">
                <a:solidFill>
                  <a:srgbClr val="000000"/>
                </a:solidFill>
                <a:cs typeface="Arial"/>
              </a:rPr>
              <a:t>At each level, the 4 proficiencies of Understanding, Fluency, Reasoning and Problem-solving have been embedded in achievement standards and content descriptions, which now more clearly articulate the proficiencies.</a:t>
            </a:r>
            <a:endParaRPr lang="en-AU" sz="2000" dirty="0">
              <a:solidFill>
                <a:srgbClr val="000000"/>
              </a:solidFill>
              <a:cs typeface="Arial"/>
            </a:endParaRPr>
          </a:p>
        </p:txBody>
      </p:sp>
      <p:graphicFrame>
        <p:nvGraphicFramePr>
          <p:cNvPr id="4" name="Diagram 3">
            <a:extLst>
              <a:ext uri="{FF2B5EF4-FFF2-40B4-BE49-F238E27FC236}">
                <a16:creationId xmlns:a16="http://schemas.microsoft.com/office/drawing/2014/main" id="{12E35359-8C7C-8EE5-3759-3988BD1180D3}"/>
              </a:ext>
            </a:extLst>
          </p:cNvPr>
          <p:cNvGraphicFramePr/>
          <p:nvPr>
            <p:extLst>
              <p:ext uri="{D42A27DB-BD31-4B8C-83A1-F6EECF244321}">
                <p14:modId xmlns:p14="http://schemas.microsoft.com/office/powerpoint/2010/main" val="1158317360"/>
              </p:ext>
            </p:extLst>
          </p:nvPr>
        </p:nvGraphicFramePr>
        <p:xfrm>
          <a:off x="4569988" y="505675"/>
          <a:ext cx="4369252" cy="38224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6483664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924" y="203875"/>
            <a:ext cx="8498179" cy="745350"/>
          </a:xfrm>
        </p:spPr>
        <p:txBody>
          <a:bodyPr/>
          <a:lstStyle/>
          <a:p>
            <a:r>
              <a:rPr lang="en-AU" dirty="0"/>
              <a:t>Proficiencies in content descriptions  </a:t>
            </a:r>
          </a:p>
        </p:txBody>
      </p:sp>
      <p:sp>
        <p:nvSpPr>
          <p:cNvPr id="3" name="Content Placeholder 2"/>
          <p:cNvSpPr>
            <a:spLocks noGrp="1"/>
          </p:cNvSpPr>
          <p:nvPr>
            <p:ph idx="1"/>
          </p:nvPr>
        </p:nvSpPr>
        <p:spPr>
          <a:xfrm>
            <a:off x="322910" y="1081316"/>
            <a:ext cx="8570189" cy="426411"/>
          </a:xfrm>
        </p:spPr>
        <p:txBody>
          <a:bodyPr/>
          <a:lstStyle/>
          <a:p>
            <a:pPr marL="0" indent="0">
              <a:buNone/>
            </a:pPr>
            <a:r>
              <a:rPr lang="en-AU" sz="1600" dirty="0">
                <a:solidFill>
                  <a:schemeClr val="tx1"/>
                </a:solidFill>
                <a:cs typeface="Arial"/>
              </a:rPr>
              <a:t>Content description clarity has been improved so that content descriptions more clearly articulate the proficiencies. </a:t>
            </a:r>
            <a:endParaRPr lang="en-AU" sz="1600" dirty="0">
              <a:solidFill>
                <a:schemeClr val="tx1"/>
              </a:solidFill>
              <a:highlight>
                <a:srgbClr val="FFFF00"/>
              </a:highlight>
              <a:cs typeface="Arial"/>
            </a:endParaRPr>
          </a:p>
        </p:txBody>
      </p:sp>
      <p:graphicFrame>
        <p:nvGraphicFramePr>
          <p:cNvPr id="4" name="Table 4">
            <a:extLst>
              <a:ext uri="{FF2B5EF4-FFF2-40B4-BE49-F238E27FC236}">
                <a16:creationId xmlns:a16="http://schemas.microsoft.com/office/drawing/2014/main" id="{5CF92574-8968-2998-70B2-EC958982DB0C}"/>
              </a:ext>
            </a:extLst>
          </p:cNvPr>
          <p:cNvGraphicFramePr>
            <a:graphicFrameLocks noGrp="1"/>
          </p:cNvGraphicFramePr>
          <p:nvPr>
            <p:extLst>
              <p:ext uri="{D42A27DB-BD31-4B8C-83A1-F6EECF244321}">
                <p14:modId xmlns:p14="http://schemas.microsoft.com/office/powerpoint/2010/main" val="96572446"/>
              </p:ext>
            </p:extLst>
          </p:nvPr>
        </p:nvGraphicFramePr>
        <p:xfrm>
          <a:off x="418478" y="1675119"/>
          <a:ext cx="8307044" cy="2789305"/>
        </p:xfrm>
        <a:graphic>
          <a:graphicData uri="http://schemas.openxmlformats.org/drawingml/2006/table">
            <a:tbl>
              <a:tblPr firstRow="1" bandRow="1">
                <a:tableStyleId>{5C22544A-7EE6-4342-B048-85BDC9FD1C3A}</a:tableStyleId>
              </a:tblPr>
              <a:tblGrid>
                <a:gridCol w="4152114">
                  <a:extLst>
                    <a:ext uri="{9D8B030D-6E8A-4147-A177-3AD203B41FA5}">
                      <a16:colId xmlns:a16="http://schemas.microsoft.com/office/drawing/2014/main" val="1842630915"/>
                    </a:ext>
                  </a:extLst>
                </a:gridCol>
                <a:gridCol w="4154930">
                  <a:extLst>
                    <a:ext uri="{9D8B030D-6E8A-4147-A177-3AD203B41FA5}">
                      <a16:colId xmlns:a16="http://schemas.microsoft.com/office/drawing/2014/main" val="3294334811"/>
                    </a:ext>
                  </a:extLst>
                </a:gridCol>
              </a:tblGrid>
              <a:tr h="363014">
                <a:tc>
                  <a:txBody>
                    <a:bodyPr/>
                    <a:lstStyle/>
                    <a:p>
                      <a:r>
                        <a:rPr lang="en-US" sz="1600" dirty="0"/>
                        <a:t>Level 7 – Algebra</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algn="l" rtl="0" eaLnBrk="1" latinLnBrk="0" hangingPunct="1"/>
                      <a:r>
                        <a:rPr lang="en-US" sz="1600" b="1" kern="1200" dirty="0">
                          <a:solidFill>
                            <a:schemeClr val="lt1"/>
                          </a:solidFill>
                          <a:latin typeface="+mn-lt"/>
                          <a:ea typeface="+mn-ea"/>
                          <a:cs typeface="+mn-cs"/>
                        </a:rPr>
                        <a:t>Level 9 – Statistics</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332775478"/>
                  </a:ext>
                </a:extLst>
              </a:tr>
              <a:tr h="1992654">
                <a:tc>
                  <a:txBody>
                    <a:bodyPr/>
                    <a:lstStyle/>
                    <a:p>
                      <a:pPr lvl="0">
                        <a:buNone/>
                      </a:pPr>
                      <a:r>
                        <a:rPr lang="en-US" sz="1600" b="1" kern="1200" noProof="0" dirty="0">
                          <a:solidFill>
                            <a:schemeClr val="accent1"/>
                          </a:solidFill>
                          <a:latin typeface="+mn-lt"/>
                          <a:ea typeface="+mn-lt"/>
                          <a:cs typeface="+mn-lt"/>
                        </a:rPr>
                        <a:t>apply</a:t>
                      </a:r>
                      <a:r>
                        <a:rPr lang="en-US" sz="1600" kern="1200" noProof="0" dirty="0">
                          <a:solidFill>
                            <a:schemeClr val="dk1"/>
                          </a:solidFill>
                          <a:latin typeface="+mn-lt"/>
                          <a:ea typeface="+mn-ea"/>
                          <a:cs typeface="+mn-cs"/>
                        </a:rPr>
                        <a:t> the associative, commutative and distributive laws to </a:t>
                      </a:r>
                      <a:r>
                        <a:rPr lang="en-US" sz="1600" b="1" kern="1200" noProof="0" dirty="0">
                          <a:solidFill>
                            <a:schemeClr val="accent1"/>
                          </a:solidFill>
                          <a:latin typeface="+mn-lt"/>
                          <a:ea typeface="+mn-lt"/>
                          <a:cs typeface="+mn-lt"/>
                        </a:rPr>
                        <a:t>aid mental and written computation</a:t>
                      </a:r>
                      <a:r>
                        <a:rPr lang="en-US" sz="1600" kern="1200" noProof="0" dirty="0">
                          <a:solidFill>
                            <a:schemeClr val="dk1"/>
                          </a:solidFill>
                          <a:latin typeface="+mn-lt"/>
                          <a:ea typeface="+mn-ea"/>
                          <a:cs typeface="+mn-cs"/>
                        </a:rPr>
                        <a:t>, and </a:t>
                      </a:r>
                      <a:r>
                        <a:rPr lang="en-US" sz="1600" b="1" kern="1200" noProof="0" dirty="0">
                          <a:solidFill>
                            <a:schemeClr val="accent1"/>
                          </a:solidFill>
                          <a:latin typeface="+mn-lt"/>
                          <a:ea typeface="+mn-lt"/>
                          <a:cs typeface="+mn-lt"/>
                        </a:rPr>
                        <a:t>formulate</a:t>
                      </a:r>
                      <a:r>
                        <a:rPr lang="en-US" sz="1600" kern="1200" noProof="0" dirty="0">
                          <a:solidFill>
                            <a:schemeClr val="dk1"/>
                          </a:solidFill>
                          <a:latin typeface="+mn-lt"/>
                          <a:ea typeface="+mn-ea"/>
                          <a:cs typeface="+mn-cs"/>
                        </a:rPr>
                        <a:t> algebraic expressions using constants, variables, operations and brackets</a:t>
                      </a:r>
                      <a:endParaRPr lang="en-US" sz="1600" b="0" i="0" u="none" strike="noStrike" kern="1200" noProof="0" dirty="0">
                        <a:solidFill>
                          <a:srgbClr val="535353"/>
                        </a:solidFill>
                        <a:latin typeface="+mn-lt"/>
                        <a:ea typeface="+mn-ea"/>
                        <a:cs typeface="+mn-cs"/>
                      </a:endParaRPr>
                    </a:p>
                    <a:p>
                      <a:pPr lvl="0">
                        <a:buNone/>
                      </a:pPr>
                      <a:r>
                        <a:rPr lang="en-US" sz="1600" b="0" i="0" u="none" strike="noStrike" kern="1200" noProof="0" dirty="0">
                          <a:solidFill>
                            <a:srgbClr val="535353"/>
                          </a:solidFill>
                          <a:latin typeface="+mn-lt"/>
                          <a:ea typeface="+mn-ea"/>
                          <a:cs typeface="+mn-cs"/>
                        </a:rPr>
                        <a:t>  </a:t>
                      </a:r>
                      <a:endParaRPr lang="en-US" sz="1600" b="0" i="0" u="none" strike="noStrike" noProof="0" dirty="0">
                        <a:solidFill>
                          <a:srgbClr val="535353"/>
                        </a:solidFill>
                        <a:latin typeface="+mn-lt"/>
                      </a:endParaRPr>
                    </a:p>
                    <a:p>
                      <a:pPr lvl="0">
                        <a:buNone/>
                      </a:pPr>
                      <a:r>
                        <a:rPr lang="en-US" sz="1600" b="1" kern="1200" noProof="0" dirty="0">
                          <a:solidFill>
                            <a:schemeClr val="dk1"/>
                          </a:solidFill>
                          <a:latin typeface="+mn-lt"/>
                          <a:ea typeface="+mn-ea"/>
                          <a:cs typeface="+mn-cs"/>
                        </a:rPr>
                        <a:t>VC2M7A02</a:t>
                      </a:r>
                      <a:endParaRPr lang="en-US" sz="160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r>
                        <a:rPr lang="en-US" sz="1600" b="1" noProof="0" dirty="0">
                          <a:solidFill>
                            <a:schemeClr val="accent1"/>
                          </a:solidFill>
                          <a:latin typeface="+mn-lt"/>
                          <a:ea typeface="+mn-lt"/>
                          <a:cs typeface="+mn-lt"/>
                        </a:rPr>
                        <a:t>choose</a:t>
                      </a:r>
                      <a:r>
                        <a:rPr lang="en-US" sz="1600" kern="1200" noProof="0" dirty="0">
                          <a:solidFill>
                            <a:schemeClr val="dk1"/>
                          </a:solidFill>
                          <a:latin typeface="+mn-lt"/>
                          <a:ea typeface="+mn-ea"/>
                          <a:cs typeface="+mn-cs"/>
                        </a:rPr>
                        <a:t> appropriate forms of display or visualisation for a given type of data; </a:t>
                      </a:r>
                      <a:r>
                        <a:rPr lang="en-US" sz="1600" b="1" kern="1200" noProof="0" dirty="0">
                          <a:solidFill>
                            <a:schemeClr val="accent1"/>
                          </a:solidFill>
                          <a:latin typeface="+mn-lt"/>
                          <a:ea typeface="+mn-lt"/>
                          <a:cs typeface="+mn-lt"/>
                        </a:rPr>
                        <a:t>justify selections</a:t>
                      </a:r>
                      <a:r>
                        <a:rPr lang="en-US" sz="1600" kern="1200" noProof="0" dirty="0">
                          <a:solidFill>
                            <a:schemeClr val="dk1"/>
                          </a:solidFill>
                          <a:latin typeface="+mn-lt"/>
                          <a:ea typeface="+mn-ea"/>
                          <a:cs typeface="+mn-cs"/>
                        </a:rPr>
                        <a:t> and </a:t>
                      </a:r>
                      <a:r>
                        <a:rPr lang="en-US" sz="1600" b="1" kern="1200" noProof="0" dirty="0">
                          <a:solidFill>
                            <a:schemeClr val="accent1"/>
                          </a:solidFill>
                          <a:latin typeface="+mn-lt"/>
                          <a:ea typeface="+mn-lt"/>
                          <a:cs typeface="+mn-lt"/>
                        </a:rPr>
                        <a:t>interpret </a:t>
                      </a:r>
                      <a:r>
                        <a:rPr lang="en-US" sz="1600" kern="1200" noProof="0" dirty="0">
                          <a:solidFill>
                            <a:schemeClr val="dk1"/>
                          </a:solidFill>
                          <a:latin typeface="+mn-lt"/>
                          <a:ea typeface="+mn-ea"/>
                          <a:cs typeface="+mn-cs"/>
                        </a:rPr>
                        <a:t>displays for a given context</a:t>
                      </a:r>
                      <a:endParaRPr lang="en-US" sz="1600" b="0" i="0" u="none" strike="noStrike" noProof="0" dirty="0">
                        <a:solidFill>
                          <a:srgbClr val="535353"/>
                        </a:solidFill>
                        <a:latin typeface="+mn-lt"/>
                      </a:endParaRPr>
                    </a:p>
                    <a:p>
                      <a:pPr lvl="0">
                        <a:buNone/>
                      </a:pPr>
                      <a:r>
                        <a:rPr lang="en-US" sz="1600" b="0" i="0" u="none" strike="noStrike" kern="1200" noProof="0" dirty="0">
                          <a:solidFill>
                            <a:srgbClr val="535353"/>
                          </a:solidFill>
                          <a:latin typeface="+mn-lt"/>
                          <a:ea typeface="+mn-ea"/>
                          <a:cs typeface="+mn-cs"/>
                        </a:rPr>
                        <a:t>    </a:t>
                      </a:r>
                    </a:p>
                    <a:p>
                      <a:pPr lvl="0">
                        <a:buNone/>
                      </a:pPr>
                      <a:endParaRPr lang="en-US" sz="1600" b="1" kern="1200" noProof="0" dirty="0">
                        <a:solidFill>
                          <a:schemeClr val="dk1"/>
                        </a:solidFill>
                        <a:latin typeface="+mn-lt"/>
                        <a:ea typeface="+mn-ea"/>
                        <a:cs typeface="+mn-cs"/>
                      </a:endParaRPr>
                    </a:p>
                    <a:p>
                      <a:pPr lvl="0">
                        <a:buNone/>
                      </a:pPr>
                      <a:r>
                        <a:rPr lang="en-US" sz="1600" b="1" kern="1200" noProof="0" dirty="0">
                          <a:solidFill>
                            <a:schemeClr val="dk1"/>
                          </a:solidFill>
                          <a:latin typeface="+mn-lt"/>
                          <a:ea typeface="+mn-ea"/>
                          <a:cs typeface="+mn-cs"/>
                        </a:rPr>
                        <a:t>VC2M9ST04</a:t>
                      </a:r>
                      <a:r>
                        <a:rPr lang="en-US" sz="1600" dirty="0">
                          <a:latin typeface="+mn-lt"/>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20442360"/>
                  </a:ext>
                </a:extLst>
              </a:tr>
              <a:tr h="433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latin typeface="+mn-lt"/>
                        </a:rPr>
                        <a:t>Proficiencies: </a:t>
                      </a:r>
                      <a:r>
                        <a:rPr lang="en-US" sz="1600" dirty="0">
                          <a:latin typeface="+mn-lt"/>
                        </a:rPr>
                        <a:t>Understanding, Fluency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AU" sz="1600" b="1" dirty="0">
                          <a:latin typeface="+mn-lt"/>
                        </a:rPr>
                        <a:t>Proficiencies:</a:t>
                      </a:r>
                      <a:r>
                        <a:rPr lang="en-AU" sz="1600" dirty="0">
                          <a:latin typeface="+mn-lt"/>
                        </a:rPr>
                        <a:t> Reasoning, Problem-solving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26290361"/>
                  </a:ext>
                </a:extLst>
              </a:tr>
            </a:tbl>
          </a:graphicData>
        </a:graphic>
      </p:graphicFrame>
    </p:spTree>
    <p:extLst>
      <p:ext uri="{BB962C8B-B14F-4D97-AF65-F5344CB8AC3E}">
        <p14:creationId xmlns:p14="http://schemas.microsoft.com/office/powerpoint/2010/main" val="2450626998"/>
      </p:ext>
    </p:extLst>
  </p:cSld>
  <p:clrMapOvr>
    <a:masterClrMapping/>
  </p:clrMapOvr>
  <p:transition/>
</p:sld>
</file>

<file path=ppt/theme/theme1.xml><?xml version="1.0" encoding="utf-8"?>
<a:theme xmlns:a="http://schemas.openxmlformats.org/drawingml/2006/main" name="VCAA Powerpoint Template">
  <a:themeElements>
    <a:clrScheme name="Custom 2">
      <a:dk1>
        <a:srgbClr val="000000"/>
      </a:dk1>
      <a:lt1>
        <a:srgbClr val="FFFFFF"/>
      </a:lt1>
      <a:dk2>
        <a:srgbClr val="000000"/>
      </a:dk2>
      <a:lt2>
        <a:srgbClr val="808080"/>
      </a:lt2>
      <a:accent1>
        <a:srgbClr val="0099CC"/>
      </a:accent1>
      <a:accent2>
        <a:srgbClr val="0096DF"/>
      </a:accent2>
      <a:accent3>
        <a:srgbClr val="FFFFFF"/>
      </a:accent3>
      <a:accent4>
        <a:srgbClr val="000000"/>
      </a:accent4>
      <a:accent5>
        <a:srgbClr val="5179B8"/>
      </a:accent5>
      <a:accent6>
        <a:srgbClr val="0099CC"/>
      </a:accent6>
      <a:hlink>
        <a:srgbClr val="0075FF"/>
      </a:hlink>
      <a:folHlink>
        <a:srgbClr val="9437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A15C3CD2776EA4DA56A6D41395A0DD2" ma:contentTypeVersion="15" ma:contentTypeDescription="Create a new document." ma:contentTypeScope="" ma:versionID="603f04014d2e8be5b92cd865c97493d7">
  <xsd:schema xmlns:xsd="http://www.w3.org/2001/XMLSchema" xmlns:xs="http://www.w3.org/2001/XMLSchema" xmlns:p="http://schemas.microsoft.com/office/2006/metadata/properties" xmlns:ns2="06406628-34f5-40f4-8e77-ba070e29a701" xmlns:ns3="39e4952f-3c50-4186-b022-d77c2b801dab" targetNamespace="http://schemas.microsoft.com/office/2006/metadata/properties" ma:root="true" ma:fieldsID="c48e871a080674916663ddaa87926d23" ns2:_="" ns3:_="">
    <xsd:import namespace="06406628-34f5-40f4-8e77-ba070e29a701"/>
    <xsd:import namespace="39e4952f-3c50-4186-b022-d77c2b801dab"/>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SearchProperties" minOccurs="0"/>
                <xsd:element ref="ns2:MediaServiceDateTaken"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406628-34f5-40f4-8e77-ba070e29a7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33ef62f9-2e07-484b-bd79-00aec90129fe"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9e4952f-3c50-4186-b022-d77c2b801dab"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a1fbeacd-99c3-4dc5-b7ff-750c42b9084a}" ma:internalName="TaxCatchAll" ma:showField="CatchAllData" ma:web="39e4952f-3c50-4186-b022-d77c2b801da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39e4952f-3c50-4186-b022-d77c2b801dab" xsi:nil="true"/>
    <lcf76f155ced4ddcb4097134ff3c332f xmlns="06406628-34f5-40f4-8e77-ba070e29a701">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C43E413-D26E-4295-A282-3E8F04BF5CDD}"/>
</file>

<file path=customXml/itemProps2.xml><?xml version="1.0" encoding="utf-8"?>
<ds:datastoreItem xmlns:ds="http://schemas.openxmlformats.org/officeDocument/2006/customXml" ds:itemID="{93785FAB-D59D-4751-82BC-6FA63AED1921}">
  <ds:schemaRefs>
    <ds:schemaRef ds:uri="http://www.w3.org/XML/1998/namespace"/>
    <ds:schemaRef ds:uri="http://schemas.microsoft.com/office/2006/metadata/properties"/>
    <ds:schemaRef ds:uri="21907e44-c885-4190-82ed-bb8a63b8a28a"/>
    <ds:schemaRef ds:uri="http://purl.org/dc/dcmitype/"/>
    <ds:schemaRef ds:uri="http://schemas.microsoft.com/office/2006/documentManagement/types"/>
    <ds:schemaRef ds:uri="http://schemas.openxmlformats.org/package/2006/metadata/core-properties"/>
    <ds:schemaRef ds:uri="http://purl.org/dc/elements/1.1/"/>
    <ds:schemaRef ds:uri="http://purl.org/dc/terms/"/>
    <ds:schemaRef ds:uri="http://schemas.microsoft.com/office/infopath/2007/PartnerControls"/>
    <ds:schemaRef ds:uri="67e1db73-ac97-4842-acda-8d436d9fa6ab"/>
  </ds:schemaRefs>
</ds:datastoreItem>
</file>

<file path=customXml/itemProps3.xml><?xml version="1.0" encoding="utf-8"?>
<ds:datastoreItem xmlns:ds="http://schemas.openxmlformats.org/officeDocument/2006/customXml" ds:itemID="{974705D7-D60A-46E3-BA2C-8B57085D324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5580</TotalTime>
  <Words>5136</Words>
  <Application>Microsoft Office PowerPoint</Application>
  <PresentationFormat>On-screen Show (16:9)</PresentationFormat>
  <Paragraphs>466</Paragraphs>
  <Slides>37</Slides>
  <Notes>36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37</vt:i4>
      </vt:variant>
    </vt:vector>
  </HeadingPairs>
  <TitlesOfParts>
    <vt:vector size="49" baseType="lpstr">
      <vt:lpstr>Agenda</vt:lpstr>
      <vt:lpstr>Agenda Bold</vt:lpstr>
      <vt:lpstr>Agenda Regular</vt:lpstr>
      <vt:lpstr>arial</vt:lpstr>
      <vt:lpstr>arial</vt:lpstr>
      <vt:lpstr>Arial Narrow</vt:lpstr>
      <vt:lpstr>Arial,Sans-Serif</vt:lpstr>
      <vt:lpstr>Calibri</vt:lpstr>
      <vt:lpstr>Segoe UI</vt:lpstr>
      <vt:lpstr>Times New Roman</vt:lpstr>
      <vt:lpstr>Verdana</vt:lpstr>
      <vt:lpstr>VCAA Powerpoint Template</vt:lpstr>
      <vt:lpstr>Victorian Curriculum F–10 Version 2.0 Mathematics</vt:lpstr>
      <vt:lpstr>PowerPoint Presentation</vt:lpstr>
      <vt:lpstr>Implementation timeline</vt:lpstr>
      <vt:lpstr>Mathematics Version 2.0: Aims</vt:lpstr>
      <vt:lpstr>Mathematics Version 2.0: Aims continued</vt:lpstr>
      <vt:lpstr>  Revisions to the Mathematics  learning area  Levels 5 to 10   </vt:lpstr>
      <vt:lpstr>Overview of structural changes</vt:lpstr>
      <vt:lpstr>Proficiencies</vt:lpstr>
      <vt:lpstr>Proficiencies in content descriptions  </vt:lpstr>
      <vt:lpstr>Proficiencies in achievement standards</vt:lpstr>
      <vt:lpstr>The 6 strands</vt:lpstr>
      <vt:lpstr>Connecting content across strands</vt:lpstr>
      <vt:lpstr>Scope and sequence: Number</vt:lpstr>
      <vt:lpstr>Overview of key Levels 5–10 revisions</vt:lpstr>
      <vt:lpstr>Overview of key Levels 5–10 revisions</vt:lpstr>
      <vt:lpstr>Three-dimensional mapping</vt:lpstr>
      <vt:lpstr>Networks and network diagrams</vt:lpstr>
      <vt:lpstr>Logarithmic scales</vt:lpstr>
      <vt:lpstr>Overview of key Levels 5–10 revisions</vt:lpstr>
      <vt:lpstr>Overview of key Levels 5–10 revisions</vt:lpstr>
      <vt:lpstr>Content realigned down levels</vt:lpstr>
      <vt:lpstr>VCAA resource detailing revisions</vt:lpstr>
      <vt:lpstr>Level 10A</vt:lpstr>
      <vt:lpstr>  The 4 mathematical processes    </vt:lpstr>
      <vt:lpstr>The 4 mathematical processes</vt:lpstr>
      <vt:lpstr>Process: Mathematical modelling</vt:lpstr>
      <vt:lpstr>Mathematical modelling</vt:lpstr>
      <vt:lpstr>Process: Computational thinking</vt:lpstr>
      <vt:lpstr>Computational thinking</vt:lpstr>
      <vt:lpstr>Process: Statistical investigation</vt:lpstr>
      <vt:lpstr>Statistical investigation</vt:lpstr>
      <vt:lpstr>Process: Probability experiments and simulations</vt:lpstr>
      <vt:lpstr>Probability experiments  and simulation</vt:lpstr>
      <vt:lpstr>  VCAA resources    </vt:lpstr>
      <vt:lpstr>Understanding the revised curriculum</vt:lpstr>
      <vt:lpstr>Planning for the revised curriculum</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Mathematics Version 2.0: High-level changes 5-10</dc:title>
  <dc:creator>Derek Tolan</dc:creator>
  <cp:keywords>Mathematics, curriculum</cp:keywords>
  <cp:lastModifiedBy>Rikki Borg</cp:lastModifiedBy>
  <cp:revision>43</cp:revision>
  <dcterms:created xsi:type="dcterms:W3CDTF">2019-11-06T22:47:18Z</dcterms:created>
  <dcterms:modified xsi:type="dcterms:W3CDTF">2024-09-11T22:23:29Z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0x010100EA15C3CD2776EA4DA56A6D41395A0DD2</vt:lpwstr>
  </property>
  <property fmtid="{D5CDD505-2E9C-101B-9397-08002B2CF9AE}" pid="3" name="MediaServiceImageTags">
    <vt:lpwstr/>
  </property>
  <property fmtid="{D5CDD505-2E9C-101B-9397-08002B2CF9AE}" pid="4" name="DEECD_Author">
    <vt:lpwstr/>
  </property>
  <property fmtid="{D5CDD505-2E9C-101B-9397-08002B2CF9AE}" pid="5" name="DEECD_SubjectCategory">
    <vt:lpwstr/>
  </property>
  <property fmtid="{D5CDD505-2E9C-101B-9397-08002B2CF9AE}" pid="6" name="DEECD_ItemType">
    <vt:lpwstr/>
  </property>
  <property fmtid="{D5CDD505-2E9C-101B-9397-08002B2CF9AE}" pid="7" name="DEECD_Audience">
    <vt:lpwstr/>
  </property>
</Properties>
</file>